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sldIdLst>
    <p:sldId id="299" r:id="rId2"/>
    <p:sldId id="267" r:id="rId3"/>
    <p:sldId id="269" r:id="rId4"/>
    <p:sldId id="270" r:id="rId5"/>
    <p:sldId id="300" r:id="rId6"/>
    <p:sldId id="287" r:id="rId7"/>
    <p:sldId id="290" r:id="rId8"/>
    <p:sldId id="291" r:id="rId9"/>
    <p:sldId id="301" r:id="rId10"/>
    <p:sldId id="302" r:id="rId11"/>
    <p:sldId id="303" r:id="rId12"/>
    <p:sldId id="304" r:id="rId13"/>
    <p:sldId id="298" r:id="rId14"/>
    <p:sldId id="305" r:id="rId15"/>
  </p:sldIdLst>
  <p:sldSz cx="24384000" cy="137160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457200" algn="ctr" rtl="0" fontAlgn="base">
      <a:spcBef>
        <a:spcPct val="0"/>
      </a:spcBef>
      <a:spcAft>
        <a:spcPct val="0"/>
      </a:spcAft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914400" algn="ctr" rtl="0" fontAlgn="base">
      <a:spcBef>
        <a:spcPct val="0"/>
      </a:spcBef>
      <a:spcAft>
        <a:spcPct val="0"/>
      </a:spcAft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1371600" algn="ctr" rtl="0" fontAlgn="base">
      <a:spcBef>
        <a:spcPct val="0"/>
      </a:spcBef>
      <a:spcAft>
        <a:spcPct val="0"/>
      </a:spcAft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828800" algn="ctr" rtl="0" fontAlgn="base">
      <a:spcBef>
        <a:spcPct val="0"/>
      </a:spcBef>
      <a:spcAft>
        <a:spcPct val="0"/>
      </a:spcAft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2286000" algn="l" defTabSz="914400" rtl="0" eaLnBrk="1" latinLnBrk="1" hangingPunct="1"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2743200" algn="l" defTabSz="914400" rtl="0" eaLnBrk="1" latinLnBrk="1" hangingPunct="1"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3200400" algn="l" defTabSz="914400" rtl="0" eaLnBrk="1" latinLnBrk="1" hangingPunct="1"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3657600" algn="l" defTabSz="914400" rtl="0" eaLnBrk="1" latinLnBrk="1" hangingPunct="1"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186" y="-612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828800" y="4260850"/>
            <a:ext cx="20726400" cy="2940050"/>
          </a:xfrm>
          <a:prstGeom prst="rect">
            <a:avLst/>
          </a:prstGeom>
        </p:spPr>
        <p:txBody>
          <a:bodyPr/>
          <a:lstStyle>
            <a:lvl1pPr>
              <a:defRPr>
                <a:latin typeface="Impact"/>
                <a:ea typeface="Impact"/>
                <a:cs typeface="Impact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latin typeface="Impact"/>
                <a:ea typeface="Impact"/>
                <a:cs typeface="Impact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dirty="0" smtClean="0"/>
              <a:t>마스터 부제목 스타일 편집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68804103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5600" cy="2286000"/>
          </a:xfrm>
          <a:prstGeom prst="rect">
            <a:avLst/>
          </a:prstGeom>
        </p:spPr>
        <p:txBody>
          <a:bodyPr/>
          <a:lstStyle>
            <a:lvl1pPr>
              <a:defRPr>
                <a:latin typeface="Impact"/>
                <a:ea typeface="Impact"/>
                <a:cs typeface="Impact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1219200" y="3200400"/>
            <a:ext cx="21945600" cy="90519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Impact"/>
                <a:ea typeface="Impact"/>
                <a:cs typeface="Impact"/>
              </a:defRPr>
            </a:lvl1pPr>
            <a:lvl2pPr>
              <a:defRPr>
                <a:latin typeface="Impact"/>
                <a:ea typeface="Impact"/>
                <a:cs typeface="Impact"/>
              </a:defRPr>
            </a:lvl2pPr>
            <a:lvl3pPr>
              <a:defRPr>
                <a:latin typeface="Impact"/>
                <a:ea typeface="Impact"/>
                <a:cs typeface="Impact"/>
              </a:defRPr>
            </a:lvl3pPr>
            <a:lvl4pPr>
              <a:defRPr>
                <a:latin typeface="Impact"/>
                <a:ea typeface="Impact"/>
                <a:cs typeface="Impact"/>
              </a:defRPr>
            </a:lvl4pPr>
            <a:lvl5pPr>
              <a:defRPr>
                <a:latin typeface="Impact"/>
                <a:ea typeface="Impact"/>
                <a:cs typeface="Impact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0105840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17678400" y="549275"/>
            <a:ext cx="5486400" cy="11703050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Impact"/>
                <a:ea typeface="Impact"/>
                <a:cs typeface="Impact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1219200" y="549275"/>
            <a:ext cx="16306800" cy="11703050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Impact"/>
                <a:ea typeface="Impact"/>
                <a:cs typeface="Impact"/>
              </a:defRPr>
            </a:lvl1pPr>
            <a:lvl2pPr>
              <a:defRPr>
                <a:latin typeface="Impact"/>
                <a:ea typeface="Impact"/>
                <a:cs typeface="Impact"/>
              </a:defRPr>
            </a:lvl2pPr>
            <a:lvl3pPr>
              <a:defRPr>
                <a:latin typeface="Impact"/>
                <a:ea typeface="Impact"/>
                <a:cs typeface="Impact"/>
              </a:defRPr>
            </a:lvl3pPr>
            <a:lvl4pPr>
              <a:defRPr>
                <a:latin typeface="Impact"/>
                <a:ea typeface="Impact"/>
                <a:cs typeface="Impact"/>
              </a:defRPr>
            </a:lvl4pPr>
            <a:lvl5pPr>
              <a:defRPr>
                <a:latin typeface="Impact"/>
                <a:ea typeface="Impact"/>
                <a:cs typeface="Impact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8454303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5600" cy="2286000"/>
          </a:xfrm>
          <a:prstGeom prst="rect">
            <a:avLst/>
          </a:prstGeom>
        </p:spPr>
        <p:txBody>
          <a:bodyPr/>
          <a:lstStyle>
            <a:lvl1pPr>
              <a:defRPr>
                <a:latin typeface="Impact"/>
                <a:ea typeface="Impact"/>
                <a:cs typeface="Impact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219200" y="3200400"/>
            <a:ext cx="21945600" cy="9051925"/>
          </a:xfrm>
          <a:prstGeom prst="rect">
            <a:avLst/>
          </a:prstGeom>
        </p:spPr>
        <p:txBody>
          <a:bodyPr/>
          <a:lstStyle>
            <a:lvl1pPr>
              <a:defRPr>
                <a:latin typeface="Impact"/>
                <a:ea typeface="Impact"/>
                <a:cs typeface="Impact"/>
              </a:defRPr>
            </a:lvl1pPr>
            <a:lvl2pPr>
              <a:defRPr>
                <a:latin typeface="Impact"/>
                <a:ea typeface="Impact"/>
                <a:cs typeface="Impact"/>
              </a:defRPr>
            </a:lvl2pPr>
            <a:lvl3pPr>
              <a:defRPr>
                <a:latin typeface="Impact"/>
                <a:ea typeface="Impact"/>
                <a:cs typeface="Impact"/>
              </a:defRPr>
            </a:lvl3pPr>
            <a:lvl4pPr>
              <a:defRPr>
                <a:latin typeface="Impact"/>
                <a:ea typeface="Impact"/>
                <a:cs typeface="Impact"/>
              </a:defRPr>
            </a:lvl4pPr>
            <a:lvl5pPr>
              <a:defRPr>
                <a:latin typeface="Impact"/>
                <a:ea typeface="Impact"/>
                <a:cs typeface="Impact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5006016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25638" y="8813800"/>
            <a:ext cx="20726400" cy="27241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latin typeface="Impact"/>
                <a:ea typeface="Impact"/>
                <a:cs typeface="Impact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925638" y="5813425"/>
            <a:ext cx="20726400" cy="30003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latin typeface="Impact"/>
                <a:ea typeface="Impact"/>
                <a:cs typeface="Impac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219794972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5600" cy="2286000"/>
          </a:xfrm>
          <a:prstGeom prst="rect">
            <a:avLst/>
          </a:prstGeom>
        </p:spPr>
        <p:txBody>
          <a:bodyPr/>
          <a:lstStyle>
            <a:lvl1pPr>
              <a:defRPr>
                <a:latin typeface="Impact"/>
                <a:ea typeface="Impact"/>
                <a:cs typeface="Impact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1219200" y="3200400"/>
            <a:ext cx="10896600" cy="9051925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Impact"/>
                <a:ea typeface="Impact"/>
                <a:cs typeface="Impact"/>
              </a:defRPr>
            </a:lvl1pPr>
            <a:lvl2pPr>
              <a:defRPr sz="2400">
                <a:latin typeface="Impact"/>
                <a:ea typeface="Impact"/>
                <a:cs typeface="Impact"/>
              </a:defRPr>
            </a:lvl2pPr>
            <a:lvl3pPr>
              <a:defRPr sz="2000">
                <a:latin typeface="Impact"/>
                <a:ea typeface="Impact"/>
                <a:cs typeface="Impact"/>
              </a:defRPr>
            </a:lvl3pPr>
            <a:lvl4pPr>
              <a:defRPr sz="1800">
                <a:latin typeface="Impact"/>
                <a:ea typeface="Impact"/>
                <a:cs typeface="Impact"/>
              </a:defRPr>
            </a:lvl4pPr>
            <a:lvl5pPr>
              <a:defRPr sz="1800">
                <a:latin typeface="Impact"/>
                <a:ea typeface="Impact"/>
                <a:cs typeface="Impac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12268200" y="3200400"/>
            <a:ext cx="10896600" cy="9051925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Impact"/>
                <a:ea typeface="Impact"/>
                <a:cs typeface="Impact"/>
              </a:defRPr>
            </a:lvl1pPr>
            <a:lvl2pPr>
              <a:defRPr sz="2400">
                <a:latin typeface="Impact"/>
                <a:ea typeface="Impact"/>
                <a:cs typeface="Impact"/>
              </a:defRPr>
            </a:lvl2pPr>
            <a:lvl3pPr>
              <a:defRPr sz="2000">
                <a:latin typeface="Impact"/>
                <a:ea typeface="Impact"/>
                <a:cs typeface="Impact"/>
              </a:defRPr>
            </a:lvl3pPr>
            <a:lvl4pPr>
              <a:defRPr sz="1800">
                <a:latin typeface="Impact"/>
                <a:ea typeface="Impact"/>
                <a:cs typeface="Impact"/>
              </a:defRPr>
            </a:lvl4pPr>
            <a:lvl5pPr>
              <a:defRPr sz="1800">
                <a:latin typeface="Impact"/>
                <a:ea typeface="Impact"/>
                <a:cs typeface="Impac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0620656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5600" cy="2286000"/>
          </a:xfrm>
          <a:prstGeom prst="rect">
            <a:avLst/>
          </a:prstGeom>
        </p:spPr>
        <p:txBody>
          <a:bodyPr/>
          <a:lstStyle>
            <a:lvl1pPr>
              <a:defRPr>
                <a:latin typeface="Impact"/>
                <a:ea typeface="Impact"/>
                <a:cs typeface="Impact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219200" y="3070225"/>
            <a:ext cx="10774363" cy="12795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Impact"/>
                <a:ea typeface="Impact"/>
                <a:cs typeface="Impac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4363" cy="7902575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Impact"/>
                <a:ea typeface="Impact"/>
                <a:cs typeface="Impact"/>
              </a:defRPr>
            </a:lvl1pPr>
            <a:lvl2pPr>
              <a:defRPr sz="2000">
                <a:latin typeface="Impact"/>
                <a:ea typeface="Impact"/>
                <a:cs typeface="Impact"/>
              </a:defRPr>
            </a:lvl2pPr>
            <a:lvl3pPr>
              <a:defRPr sz="1800">
                <a:latin typeface="Impact"/>
                <a:ea typeface="Impact"/>
                <a:cs typeface="Impact"/>
              </a:defRPr>
            </a:lvl3pPr>
            <a:lvl4pPr>
              <a:defRPr sz="1600">
                <a:latin typeface="Impact"/>
                <a:ea typeface="Impact"/>
                <a:cs typeface="Impact"/>
              </a:defRPr>
            </a:lvl4pPr>
            <a:lvl5pPr>
              <a:defRPr sz="1600">
                <a:latin typeface="Impact"/>
                <a:ea typeface="Impact"/>
                <a:cs typeface="Impac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12387263" y="3070225"/>
            <a:ext cx="10777537" cy="12795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Impact"/>
                <a:ea typeface="Impact"/>
                <a:cs typeface="Impac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12387263" y="4349750"/>
            <a:ext cx="10777537" cy="7902575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Impact"/>
                <a:ea typeface="Impact"/>
                <a:cs typeface="Impact"/>
              </a:defRPr>
            </a:lvl1pPr>
            <a:lvl2pPr>
              <a:defRPr sz="2000">
                <a:latin typeface="Impact"/>
                <a:ea typeface="Impact"/>
                <a:cs typeface="Impact"/>
              </a:defRPr>
            </a:lvl2pPr>
            <a:lvl3pPr>
              <a:defRPr sz="1800">
                <a:latin typeface="Impact"/>
                <a:ea typeface="Impact"/>
                <a:cs typeface="Impact"/>
              </a:defRPr>
            </a:lvl3pPr>
            <a:lvl4pPr>
              <a:defRPr sz="1600">
                <a:latin typeface="Impact"/>
                <a:ea typeface="Impact"/>
                <a:cs typeface="Impact"/>
              </a:defRPr>
            </a:lvl4pPr>
            <a:lvl5pPr>
              <a:defRPr sz="1600">
                <a:latin typeface="Impact"/>
                <a:ea typeface="Impact"/>
                <a:cs typeface="Impac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9905324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5600" cy="2286000"/>
          </a:xfrm>
          <a:prstGeom prst="rect">
            <a:avLst/>
          </a:prstGeom>
        </p:spPr>
        <p:txBody>
          <a:bodyPr/>
          <a:lstStyle>
            <a:lvl1pPr>
              <a:defRPr>
                <a:latin typeface="Impact"/>
                <a:ea typeface="Impact"/>
                <a:cs typeface="Impact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4493682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3307816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219200" y="546100"/>
            <a:ext cx="8021638" cy="232410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Impact"/>
                <a:ea typeface="Impact"/>
                <a:cs typeface="Impact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9532938" y="546100"/>
            <a:ext cx="13631862" cy="11706225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Impact"/>
                <a:ea typeface="Impact"/>
                <a:cs typeface="Impact"/>
              </a:defRPr>
            </a:lvl1pPr>
            <a:lvl2pPr>
              <a:defRPr sz="2800">
                <a:latin typeface="Impact"/>
                <a:ea typeface="Impact"/>
                <a:cs typeface="Impact"/>
              </a:defRPr>
            </a:lvl2pPr>
            <a:lvl3pPr>
              <a:defRPr sz="2400">
                <a:latin typeface="Impact"/>
                <a:ea typeface="Impact"/>
                <a:cs typeface="Impact"/>
              </a:defRPr>
            </a:lvl3pPr>
            <a:lvl4pPr>
              <a:defRPr sz="2000">
                <a:latin typeface="Impact"/>
                <a:ea typeface="Impact"/>
                <a:cs typeface="Impact"/>
              </a:defRPr>
            </a:lvl4pPr>
            <a:lvl5pPr>
              <a:defRPr sz="2000">
                <a:latin typeface="Impact"/>
                <a:ea typeface="Impact"/>
                <a:cs typeface="Impac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219200" y="2870200"/>
            <a:ext cx="8021638" cy="9382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Impact"/>
                <a:ea typeface="Impact"/>
                <a:cs typeface="Impac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144662537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779963" y="9601200"/>
            <a:ext cx="14630400" cy="1133475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Impact"/>
                <a:ea typeface="Impact"/>
                <a:cs typeface="Impact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4779963" y="1225550"/>
            <a:ext cx="14630400" cy="822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Impact"/>
                <a:ea typeface="Impact"/>
                <a:cs typeface="Impac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779963" y="10734675"/>
            <a:ext cx="14630400" cy="1609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Impact"/>
                <a:ea typeface="Impact"/>
                <a:cs typeface="Impac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160931932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384000" cy="137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 descr="images.jpeg"/>
          <p:cNvPicPr>
            <a:picLocks noChangeAspect="1"/>
          </p:cNvPicPr>
          <p:nvPr/>
        </p:nvPicPr>
        <p:blipFill>
          <a:blip r:embed="rId2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04" y="2276625"/>
            <a:ext cx="14612427" cy="10945216"/>
          </a:xfrm>
          <a:prstGeom prst="rect">
            <a:avLst/>
          </a:prstGeom>
          <a:effectLst>
            <a:glow rad="1320800">
              <a:schemeClr val="accent1">
                <a:satMod val="175000"/>
                <a:alpha val="40000"/>
              </a:schemeClr>
            </a:glow>
            <a:softEdge rad="762000"/>
          </a:effectLst>
        </p:spPr>
      </p:pic>
      <p:pic>
        <p:nvPicPr>
          <p:cNvPr id="2" name="Picture 1" descr="images-1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757" y="3500389"/>
            <a:ext cx="5184775" cy="443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images-2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157" y="3333858"/>
            <a:ext cx="6335712" cy="421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"/>
          <p:cNvSpPr>
            <a:spLocks/>
          </p:cNvSpPr>
          <p:nvPr/>
        </p:nvSpPr>
        <p:spPr bwMode="auto">
          <a:xfrm>
            <a:off x="310332" y="259681"/>
            <a:ext cx="5318125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en-US" altLang="ko-KR" sz="7200" dirty="0">
                <a:latin typeface="Impact" charset="0"/>
                <a:ea typeface="Impact"/>
                <a:cs typeface="Impact" charset="0"/>
                <a:sym typeface="나눔고딕OTF ExtraBold" charset="0"/>
              </a:rPr>
              <a:t>Session </a:t>
            </a:r>
            <a:r>
              <a:rPr lang="en-US" altLang="ko-KR" sz="7200" dirty="0" smtClean="0">
                <a:latin typeface="Impact" charset="0"/>
                <a:ea typeface="Impact"/>
                <a:cs typeface="Impact" charset="0"/>
                <a:sym typeface="나눔고딕OTF ExtraBold" charset="0"/>
              </a:rPr>
              <a:t>31</a:t>
            </a:r>
            <a:endParaRPr lang="en-US" altLang="ko-KR" sz="7200" dirty="0">
              <a:latin typeface="Impact" charset="0"/>
              <a:ea typeface="Impact"/>
              <a:cs typeface="Impact" charset="0"/>
              <a:sym typeface="나눔고딕OTF ExtraBold" charset="0"/>
            </a:endParaRPr>
          </a:p>
        </p:txBody>
      </p:sp>
      <p:sp>
        <p:nvSpPr>
          <p:cNvPr id="14" name="TextBox 2"/>
          <p:cNvSpPr txBox="1">
            <a:spLocks noChangeArrowheads="1"/>
          </p:cNvSpPr>
          <p:nvPr/>
        </p:nvSpPr>
        <p:spPr bwMode="auto">
          <a:xfrm>
            <a:off x="15870309" y="161256"/>
            <a:ext cx="720070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>
              <a:defRPr sz="1200">
                <a:solidFill>
                  <a:srgbClr val="000000"/>
                </a:solidFill>
                <a:latin typeface="Lucida Grande" charset="0"/>
                <a:ea typeface="ＭＳ Ｐゴシック" charset="0"/>
                <a:cs typeface="ＭＳ Ｐゴシック" charset="0"/>
                <a:sym typeface="Lucida Grande" charset="0"/>
              </a:defRPr>
            </a:lvl1pPr>
            <a:lvl2pPr marL="742950" indent="-285750" eaLnBrk="0">
              <a:defRPr sz="1200">
                <a:solidFill>
                  <a:srgbClr val="000000"/>
                </a:solidFill>
                <a:latin typeface="Lucida Grande" charset="0"/>
                <a:ea typeface="ＭＳ Ｐゴシック" charset="0"/>
                <a:sym typeface="Lucida Grande" charset="0"/>
              </a:defRPr>
            </a:lvl2pPr>
            <a:lvl3pPr marL="1143000" indent="-228600" eaLnBrk="0">
              <a:defRPr sz="1200">
                <a:solidFill>
                  <a:srgbClr val="000000"/>
                </a:solidFill>
                <a:latin typeface="Lucida Grande" charset="0"/>
                <a:ea typeface="ＭＳ Ｐゴシック" charset="0"/>
                <a:sym typeface="Lucida Grande" charset="0"/>
              </a:defRPr>
            </a:lvl3pPr>
            <a:lvl4pPr marL="1600200" indent="-228600" eaLnBrk="0">
              <a:defRPr sz="1200">
                <a:solidFill>
                  <a:srgbClr val="000000"/>
                </a:solidFill>
                <a:latin typeface="Lucida Grande" charset="0"/>
                <a:ea typeface="ＭＳ Ｐゴシック" charset="0"/>
                <a:sym typeface="Lucida Grande" charset="0"/>
              </a:defRPr>
            </a:lvl4pPr>
            <a:lvl5pPr marL="2057400" indent="-228600" eaLnBrk="0">
              <a:defRPr sz="1200">
                <a:solidFill>
                  <a:srgbClr val="000000"/>
                </a:solidFill>
                <a:latin typeface="Lucida Grande" charset="0"/>
                <a:ea typeface="ＭＳ Ｐゴシック" charset="0"/>
                <a:sym typeface="Lucida Grande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Lucida Grande" charset="0"/>
                <a:ea typeface="ＭＳ Ｐゴシック" charset="0"/>
                <a:sym typeface="Lucida Grande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Lucida Grande" charset="0"/>
                <a:ea typeface="ＭＳ Ｐゴシック" charset="0"/>
                <a:sym typeface="Lucida Grande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Lucida Grande" charset="0"/>
                <a:ea typeface="ＭＳ Ｐゴシック" charset="0"/>
                <a:sym typeface="Lucida Grande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Lucida Grande" charset="0"/>
                <a:ea typeface="ＭＳ Ｐゴシック" charset="0"/>
                <a:sym typeface="Lucida Grande" charset="0"/>
              </a:defRPr>
            </a:lvl9pPr>
          </a:lstStyle>
          <a:p>
            <a:pPr eaLnBrk="1" hangingPunct="1"/>
            <a:r>
              <a:rPr lang="en-US" altLang="ko-KR" sz="7200" b="1" dirty="0">
                <a:solidFill>
                  <a:schemeClr val="tx1"/>
                </a:solidFill>
                <a:latin typeface="Impact" charset="0"/>
                <a:ea typeface="Impact"/>
                <a:cs typeface="Impact" charset="0"/>
                <a:sym typeface="나눔고딕OTF ExtraBold" charset="0"/>
              </a:rPr>
              <a:t>Moses and Jesus </a:t>
            </a:r>
            <a:r>
              <a:rPr lang="en-US" altLang="ko-KR" sz="7200" b="1" dirty="0" smtClean="0">
                <a:solidFill>
                  <a:schemeClr val="tx1"/>
                </a:solidFill>
                <a:latin typeface="Impact" charset="0"/>
                <a:ea typeface="Impact"/>
                <a:cs typeface="Impact" charset="0"/>
                <a:sym typeface="나눔고딕OTF ExtraBold" charset="0"/>
              </a:rPr>
              <a:t>5</a:t>
            </a:r>
            <a:endParaRPr lang="en-US" altLang="ko-KR" sz="7200" b="1" dirty="0">
              <a:solidFill>
                <a:schemeClr val="tx1"/>
              </a:solidFill>
              <a:latin typeface="Impact" charset="0"/>
              <a:ea typeface="Impact"/>
              <a:cs typeface="Impact" charset="0"/>
              <a:sym typeface="나눔고딕OTF ExtraBold" charset="0"/>
            </a:endParaRPr>
          </a:p>
        </p:txBody>
      </p:sp>
      <p:grpSp>
        <p:nvGrpSpPr>
          <p:cNvPr id="20481" name="Group 16"/>
          <p:cNvGrpSpPr>
            <a:grpSpLocks/>
          </p:cNvGrpSpPr>
          <p:nvPr/>
        </p:nvGrpSpPr>
        <p:grpSpPr bwMode="auto">
          <a:xfrm>
            <a:off x="1495980" y="1323236"/>
            <a:ext cx="14008100" cy="2747987"/>
            <a:chOff x="0" y="0"/>
            <a:chExt cx="14008100" cy="1701800"/>
          </a:xfrm>
        </p:grpSpPr>
        <p:sp>
          <p:nvSpPr>
            <p:cNvPr id="20505" name="AutoShape 17"/>
            <p:cNvSpPr>
              <a:spLocks/>
            </p:cNvSpPr>
            <p:nvPr/>
          </p:nvSpPr>
          <p:spPr bwMode="auto">
            <a:xfrm>
              <a:off x="101600" y="101600"/>
              <a:ext cx="13803313" cy="1498600"/>
            </a:xfrm>
            <a:prstGeom prst="roundRect">
              <a:avLst>
                <a:gd name="adj" fmla="val 12708"/>
              </a:avLst>
            </a:prstGeom>
            <a:solidFill>
              <a:srgbClr val="8500A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ko-KR" dirty="0">
                <a:latin typeface="Impact"/>
                <a:ea typeface="Impact"/>
                <a:cs typeface="Impact"/>
                <a:sym typeface="Gill Sans" charset="0"/>
              </a:endParaRPr>
            </a:p>
          </p:txBody>
        </p:sp>
        <p:pic>
          <p:nvPicPr>
            <p:cNvPr id="20506" name="Picture 18" descr="image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4008100" cy="1701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</p:grpSp>
      <p:sp>
        <p:nvSpPr>
          <p:cNvPr id="21523" name="AutoShape 19"/>
          <p:cNvSpPr>
            <a:spLocks/>
          </p:cNvSpPr>
          <p:nvPr/>
        </p:nvSpPr>
        <p:spPr bwMode="auto">
          <a:xfrm>
            <a:off x="2323067" y="1784977"/>
            <a:ext cx="12353925" cy="968375"/>
          </a:xfrm>
          <a:custGeom>
            <a:avLst/>
            <a:gdLst>
              <a:gd name="T0" fmla="*/ 6176962 w 21600"/>
              <a:gd name="T1" fmla="*/ 484188 h 21600"/>
              <a:gd name="T2" fmla="*/ 6176962 w 21600"/>
              <a:gd name="T3" fmla="*/ 484188 h 21600"/>
              <a:gd name="T4" fmla="*/ 6176962 w 21600"/>
              <a:gd name="T5" fmla="*/ 484188 h 21600"/>
              <a:gd name="T6" fmla="*/ 6176962 w 21600"/>
              <a:gd name="T7" fmla="*/ 484188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>
            <a:outerShdw blurRad="63500" dist="76199" dir="2700000" algn="ctr" rotWithShape="0">
              <a:srgbClr val="000000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 eaLnBrk="0">
              <a:lnSpc>
                <a:spcPct val="120000"/>
              </a:lnSpc>
            </a:pPr>
            <a:r>
              <a:rPr lang="en-US" altLang="ko-KR" sz="6000" b="1" dirty="0" smtClean="0">
                <a:solidFill>
                  <a:srgbClr val="FFFFFF"/>
                </a:solidFill>
                <a:latin typeface="Impact" charset="0"/>
                <a:ea typeface="Impact"/>
                <a:cs typeface="Impact" charset="0"/>
                <a:sym typeface="Apple SD 산돌고딕 Neo 볼드체" charset="0"/>
              </a:rPr>
              <a:t>Failure of the second national </a:t>
            </a:r>
            <a:r>
              <a:rPr lang="en-US" altLang="ko-KR" sz="6000" b="1" dirty="0">
                <a:solidFill>
                  <a:srgbClr val="FFFFFF"/>
                </a:solidFill>
                <a:latin typeface="Impact" charset="0"/>
                <a:ea typeface="Impact"/>
                <a:cs typeface="Impact" charset="0"/>
                <a:sym typeface="Apple SD 산돌고딕 Neo 볼드체" charset="0"/>
              </a:rPr>
              <a:t>course</a:t>
            </a:r>
          </a:p>
        </p:txBody>
      </p:sp>
      <p:sp>
        <p:nvSpPr>
          <p:cNvPr id="12" name="AutoShape 19"/>
          <p:cNvSpPr>
            <a:spLocks/>
          </p:cNvSpPr>
          <p:nvPr/>
        </p:nvSpPr>
        <p:spPr bwMode="auto">
          <a:xfrm>
            <a:off x="2322273" y="2753352"/>
            <a:ext cx="12353925" cy="968375"/>
          </a:xfrm>
          <a:custGeom>
            <a:avLst/>
            <a:gdLst>
              <a:gd name="T0" fmla="*/ 6176962 w 21600"/>
              <a:gd name="T1" fmla="*/ 484188 h 21600"/>
              <a:gd name="T2" fmla="*/ 6176962 w 21600"/>
              <a:gd name="T3" fmla="*/ 484188 h 21600"/>
              <a:gd name="T4" fmla="*/ 6176962 w 21600"/>
              <a:gd name="T5" fmla="*/ 484188 h 21600"/>
              <a:gd name="T6" fmla="*/ 6176962 w 21600"/>
              <a:gd name="T7" fmla="*/ 484188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>
            <a:outerShdw blurRad="63500" dist="76199" dir="2700000" algn="ctr" rotWithShape="0">
              <a:srgbClr val="000000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 eaLnBrk="0">
              <a:lnSpc>
                <a:spcPct val="120000"/>
              </a:lnSpc>
            </a:pPr>
            <a:r>
              <a:rPr lang="en-US" altLang="ko-KR" sz="6000" b="1" dirty="0" smtClean="0">
                <a:solidFill>
                  <a:srgbClr val="FFFFFF"/>
                </a:solidFill>
                <a:latin typeface="Impact" charset="0"/>
                <a:ea typeface="Impact"/>
                <a:cs typeface="Impact" charset="0"/>
                <a:sym typeface="Apple SD 산돌고딕 Neo 볼드체" charset="0"/>
              </a:rPr>
              <a:t>Beginning the third national </a:t>
            </a:r>
            <a:r>
              <a:rPr lang="en-US" altLang="ko-KR" sz="6000" b="1" dirty="0">
                <a:solidFill>
                  <a:srgbClr val="FFFFFF"/>
                </a:solidFill>
                <a:latin typeface="Impact" charset="0"/>
                <a:ea typeface="Impact"/>
                <a:cs typeface="Impact" charset="0"/>
                <a:sym typeface="Apple SD 산돌고딕 Neo 볼드체" charset="0"/>
              </a:rPr>
              <a:t>course</a:t>
            </a:r>
          </a:p>
        </p:txBody>
      </p:sp>
      <p:pic>
        <p:nvPicPr>
          <p:cNvPr id="6" name="Picture 5" descr="images-5.jpe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91" t="-8793" r="16827" b="15372"/>
          <a:stretch/>
        </p:blipFill>
        <p:spPr>
          <a:xfrm>
            <a:off x="4031087" y="6508672"/>
            <a:ext cx="8226058" cy="6154098"/>
          </a:xfrm>
          <a:prstGeom prst="rect">
            <a:avLst/>
          </a:prstGeom>
          <a:effectLst>
            <a:glow rad="977900">
              <a:srgbClr val="DCA107">
                <a:alpha val="57000"/>
              </a:srgbClr>
            </a:glow>
            <a:softEdge rad="673100"/>
          </a:effectLst>
        </p:spPr>
      </p:pic>
      <p:pic>
        <p:nvPicPr>
          <p:cNvPr id="8" name="Picture 7" descr="Unknown-2.jpe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9227" y="6276480"/>
            <a:ext cx="4436971" cy="3309241"/>
          </a:xfrm>
          <a:prstGeom prst="rect">
            <a:avLst/>
          </a:prstGeom>
          <a:effectLst>
            <a:glow rad="889000">
              <a:srgbClr val="DCA107">
                <a:alpha val="40000"/>
              </a:srgbClr>
            </a:glow>
            <a:softEdge rad="685800"/>
          </a:effectLst>
        </p:spPr>
      </p:pic>
      <p:pic>
        <p:nvPicPr>
          <p:cNvPr id="7" name="Picture 6" descr="Unknown-1.jpeg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086"/>
          <a:stretch/>
        </p:blipFill>
        <p:spPr>
          <a:xfrm>
            <a:off x="238672" y="5661001"/>
            <a:ext cx="4824536" cy="3778514"/>
          </a:xfrm>
          <a:prstGeom prst="rect">
            <a:avLst/>
          </a:prstGeom>
          <a:effectLst>
            <a:glow rad="889000">
              <a:srgbClr val="DCA107">
                <a:alpha val="40000"/>
              </a:srgbClr>
            </a:glow>
            <a:softEdge rad="685800"/>
          </a:effectLst>
        </p:spPr>
      </p:pic>
    </p:spTree>
    <p:extLst>
      <p:ext uri="{BB962C8B-B14F-4D97-AF65-F5344CB8AC3E}">
        <p14:creationId xmlns:p14="http://schemas.microsoft.com/office/powerpoint/2010/main" val="246156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15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23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/>
          </p:cNvSpPr>
          <p:nvPr/>
        </p:nvSpPr>
        <p:spPr bwMode="auto">
          <a:xfrm>
            <a:off x="9887744" y="2155994"/>
            <a:ext cx="5328592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altLang="ko-KR" sz="4400" dirty="0" smtClean="0">
                <a:solidFill>
                  <a:srgbClr val="000000"/>
                </a:solidFill>
                <a:latin typeface="Impact"/>
                <a:ea typeface="Impact"/>
                <a:cs typeface="Impact"/>
                <a:sym typeface="나눔고딕 ExtraBold" charset="-127"/>
              </a:rPr>
              <a:t>An altar of 12 stones</a:t>
            </a:r>
            <a:endParaRPr lang="en-US" altLang="en-US" sz="4400" dirty="0">
              <a:solidFill>
                <a:srgbClr val="000000"/>
              </a:solidFill>
              <a:latin typeface="Impact"/>
              <a:ea typeface="Impact"/>
              <a:cs typeface="Impact"/>
              <a:sym typeface="나눔고딕 ExtraBold" charset="-127"/>
            </a:endParaRPr>
          </a:p>
        </p:txBody>
      </p:sp>
      <p:sp>
        <p:nvSpPr>
          <p:cNvPr id="13316" name="Rectangle 4"/>
          <p:cNvSpPr>
            <a:spLocks/>
          </p:cNvSpPr>
          <p:nvPr/>
        </p:nvSpPr>
        <p:spPr bwMode="auto">
          <a:xfrm>
            <a:off x="9819607" y="3955611"/>
            <a:ext cx="5684761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altLang="ko-KR" sz="4400" dirty="0" smtClean="0">
                <a:latin typeface="Impact"/>
                <a:ea typeface="Impact"/>
                <a:cs typeface="Impact"/>
                <a:sym typeface="나눔고딕 Bold" charset="-127"/>
              </a:rPr>
              <a:t>Unity of Jesus’ 12 disciples</a:t>
            </a:r>
            <a:endParaRPr lang="ko-KR" altLang="en-US" sz="4400" dirty="0">
              <a:latin typeface="Impact"/>
              <a:ea typeface="Impact"/>
              <a:cs typeface="Impact"/>
              <a:sym typeface="나눔고딕 Bold" charset="-127"/>
            </a:endParaRPr>
          </a:p>
        </p:txBody>
      </p:sp>
      <p:sp>
        <p:nvSpPr>
          <p:cNvPr id="6" name="Rectangle 4"/>
          <p:cNvSpPr>
            <a:spLocks/>
          </p:cNvSpPr>
          <p:nvPr/>
        </p:nvSpPr>
        <p:spPr bwMode="auto">
          <a:xfrm>
            <a:off x="9815736" y="8413140"/>
            <a:ext cx="5472608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altLang="ko-KR" sz="4400" dirty="0" smtClean="0">
                <a:latin typeface="Impact"/>
                <a:ea typeface="Impact"/>
                <a:cs typeface="Impact"/>
                <a:sym typeface="나눔고딕 Bold" charset="-127"/>
              </a:rPr>
              <a:t>Separate from Satan before entering Canaan</a:t>
            </a:r>
            <a:endParaRPr lang="ko-KR" altLang="en-US" sz="4400" dirty="0">
              <a:latin typeface="Impact"/>
              <a:ea typeface="Impact"/>
              <a:cs typeface="Impact"/>
              <a:sym typeface="나눔고딕 Bold" charset="-127"/>
            </a:endParaRPr>
          </a:p>
        </p:txBody>
      </p:sp>
      <p:sp>
        <p:nvSpPr>
          <p:cNvPr id="7" name="Rectangle 4"/>
          <p:cNvSpPr>
            <a:spLocks/>
          </p:cNvSpPr>
          <p:nvPr/>
        </p:nvSpPr>
        <p:spPr bwMode="auto">
          <a:xfrm>
            <a:off x="9815736" y="6145471"/>
            <a:ext cx="5472608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altLang="ko-KR" sz="4400" dirty="0" smtClean="0">
                <a:latin typeface="Impact"/>
                <a:ea typeface="Impact"/>
                <a:cs typeface="Impact"/>
                <a:sym typeface="나눔고딕 Bold" charset="-127"/>
              </a:rPr>
              <a:t>Conducted circumcisions</a:t>
            </a:r>
            <a:endParaRPr lang="ko-KR" altLang="en-US" sz="4400" dirty="0">
              <a:latin typeface="Impact"/>
              <a:ea typeface="Impact"/>
              <a:cs typeface="Impact"/>
              <a:sym typeface="나눔고딕 Bold" charset="-127"/>
            </a:endParaRPr>
          </a:p>
        </p:txBody>
      </p:sp>
      <p:pic>
        <p:nvPicPr>
          <p:cNvPr id="3" name="Picture 2" descr="images-4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744" y="2897560"/>
            <a:ext cx="8622575" cy="6048672"/>
          </a:xfrm>
          <a:prstGeom prst="rect">
            <a:avLst/>
          </a:prstGeom>
        </p:spPr>
      </p:pic>
      <p:pic>
        <p:nvPicPr>
          <p:cNvPr id="4" name="Picture 3" descr="images-5.jpe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8" t="4455" r="3222" b="3533"/>
          <a:stretch/>
        </p:blipFill>
        <p:spPr>
          <a:xfrm>
            <a:off x="886744" y="2393504"/>
            <a:ext cx="8640960" cy="6697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766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/>
          </p:cNvSpPr>
          <p:nvPr/>
        </p:nvSpPr>
        <p:spPr bwMode="auto">
          <a:xfrm>
            <a:off x="9887744" y="2335431"/>
            <a:ext cx="5328592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altLang="ko-KR" sz="4400" dirty="0" smtClean="0">
                <a:solidFill>
                  <a:srgbClr val="000000"/>
                </a:solidFill>
                <a:latin typeface="Impact"/>
                <a:ea typeface="Impact"/>
                <a:cs typeface="Impact"/>
                <a:sym typeface="나눔고딕 ExtraBold" charset="-127"/>
              </a:rPr>
              <a:t>Priests with the Ark of the Covenant</a:t>
            </a:r>
            <a:endParaRPr lang="en-US" altLang="en-US" sz="4400" dirty="0">
              <a:solidFill>
                <a:srgbClr val="000000"/>
              </a:solidFill>
              <a:latin typeface="Impact"/>
              <a:ea typeface="Impact"/>
              <a:cs typeface="Impact"/>
              <a:sym typeface="나눔고딕 ExtraBold" charset="-127"/>
            </a:endParaRPr>
          </a:p>
        </p:txBody>
      </p:sp>
      <p:sp>
        <p:nvSpPr>
          <p:cNvPr id="13316" name="Rectangle 4"/>
          <p:cNvSpPr>
            <a:spLocks/>
          </p:cNvSpPr>
          <p:nvPr/>
        </p:nvSpPr>
        <p:spPr bwMode="auto">
          <a:xfrm>
            <a:off x="9819607" y="4618201"/>
            <a:ext cx="5684761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altLang="ko-KR" sz="4400" dirty="0" smtClean="0">
                <a:latin typeface="Impact"/>
                <a:ea typeface="Impact"/>
                <a:cs typeface="Impact"/>
                <a:sym typeface="나눔고딕 Bold" charset="-127"/>
              </a:rPr>
              <a:t>Circled the city 7 times</a:t>
            </a:r>
            <a:endParaRPr lang="ko-KR" altLang="en-US" sz="4400" dirty="0">
              <a:latin typeface="Impact"/>
              <a:ea typeface="Impact"/>
              <a:cs typeface="Impact"/>
              <a:sym typeface="나눔고딕 Bold" charset="-127"/>
            </a:endParaRPr>
          </a:p>
        </p:txBody>
      </p:sp>
      <p:sp>
        <p:nvSpPr>
          <p:cNvPr id="7" name="Rectangle 4"/>
          <p:cNvSpPr>
            <a:spLocks/>
          </p:cNvSpPr>
          <p:nvPr/>
        </p:nvSpPr>
        <p:spPr bwMode="auto">
          <a:xfrm>
            <a:off x="9815736" y="5978803"/>
            <a:ext cx="5472608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altLang="ko-KR" sz="4400" dirty="0" smtClean="0">
                <a:latin typeface="Impact"/>
                <a:ea typeface="Impact"/>
                <a:cs typeface="Impact"/>
                <a:sym typeface="나눔고딕 Bold" charset="-127"/>
              </a:rPr>
              <a:t>Jesus tears down the walls and to build heaven on earth</a:t>
            </a:r>
            <a:endParaRPr lang="ko-KR" altLang="en-US" sz="4400" dirty="0">
              <a:latin typeface="Impact"/>
              <a:ea typeface="Impact"/>
              <a:cs typeface="Impact"/>
              <a:sym typeface="나눔고딕 Bold" charset="-127"/>
            </a:endParaRPr>
          </a:p>
        </p:txBody>
      </p:sp>
      <p:pic>
        <p:nvPicPr>
          <p:cNvPr id="2" name="Picture 1" descr="Unknown-3.jpe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265"/>
          <a:stretch/>
        </p:blipFill>
        <p:spPr>
          <a:xfrm>
            <a:off x="742728" y="2321496"/>
            <a:ext cx="8971332" cy="7560840"/>
          </a:xfrm>
          <a:prstGeom prst="rect">
            <a:avLst/>
          </a:prstGeom>
        </p:spPr>
      </p:pic>
      <p:pic>
        <p:nvPicPr>
          <p:cNvPr id="5" name="Picture 4" descr="Unknown-4.jpe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4208" y="7578080"/>
            <a:ext cx="9006350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392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/>
      <p:bldP spid="7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/>
          </p:cNvSpPr>
          <p:nvPr/>
        </p:nvSpPr>
        <p:spPr bwMode="auto">
          <a:xfrm>
            <a:off x="9887744" y="2335431"/>
            <a:ext cx="5328592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altLang="ko-KR" sz="4400" dirty="0" smtClean="0">
                <a:solidFill>
                  <a:srgbClr val="000000"/>
                </a:solidFill>
                <a:latin typeface="Impact"/>
                <a:ea typeface="Impact"/>
                <a:cs typeface="Impact"/>
                <a:sym typeface="나눔고딕 ExtraBold" charset="-127"/>
              </a:rPr>
              <a:t>Joshua led Israel into the Promised Land</a:t>
            </a:r>
            <a:endParaRPr lang="en-US" altLang="en-US" sz="4400" dirty="0">
              <a:solidFill>
                <a:srgbClr val="000000"/>
              </a:solidFill>
              <a:latin typeface="Impact"/>
              <a:ea typeface="Impact"/>
              <a:cs typeface="Impact"/>
              <a:sym typeface="나눔고딕 ExtraBold" charset="-127"/>
            </a:endParaRPr>
          </a:p>
        </p:txBody>
      </p:sp>
      <p:sp>
        <p:nvSpPr>
          <p:cNvPr id="13316" name="Rectangle 4"/>
          <p:cNvSpPr>
            <a:spLocks/>
          </p:cNvSpPr>
          <p:nvPr/>
        </p:nvSpPr>
        <p:spPr bwMode="auto">
          <a:xfrm>
            <a:off x="9819607" y="4279647"/>
            <a:ext cx="5684761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altLang="ko-KR" sz="4400" dirty="0" smtClean="0">
                <a:latin typeface="Impact"/>
                <a:ea typeface="Impact"/>
                <a:cs typeface="Impact"/>
                <a:sym typeface="나눔고딕 Bold" charset="-127"/>
              </a:rPr>
              <a:t>National expectations completed</a:t>
            </a:r>
            <a:endParaRPr lang="ko-KR" altLang="en-US" sz="4400" dirty="0">
              <a:latin typeface="Impact"/>
              <a:ea typeface="Impact"/>
              <a:cs typeface="Impact"/>
              <a:sym typeface="나눔고딕 Bold" charset="-127"/>
            </a:endParaRPr>
          </a:p>
        </p:txBody>
      </p:sp>
      <p:sp>
        <p:nvSpPr>
          <p:cNvPr id="7" name="Rectangle 4"/>
          <p:cNvSpPr>
            <a:spLocks/>
          </p:cNvSpPr>
          <p:nvPr/>
        </p:nvSpPr>
        <p:spPr bwMode="auto">
          <a:xfrm>
            <a:off x="9815736" y="6165790"/>
            <a:ext cx="5472608" cy="2708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altLang="ko-KR" sz="4400" dirty="0" smtClean="0">
                <a:latin typeface="Impact"/>
                <a:ea typeface="Impact"/>
                <a:cs typeface="Impact"/>
                <a:sym typeface="나눔고딕 Bold" charset="-127"/>
              </a:rPr>
              <a:t>The Messiah could come once they built a foundation to fight </a:t>
            </a:r>
            <a:r>
              <a:rPr lang="en-US" altLang="ko-KR" sz="4400" dirty="0" err="1" smtClean="0">
                <a:latin typeface="Impact"/>
                <a:ea typeface="Impact"/>
                <a:cs typeface="Impact"/>
                <a:sym typeface="나눔고딕 Bold" charset="-127"/>
              </a:rPr>
              <a:t>satan’s</a:t>
            </a:r>
            <a:r>
              <a:rPr lang="en-US" altLang="ko-KR" sz="4400" dirty="0" smtClean="0">
                <a:latin typeface="Impact"/>
                <a:ea typeface="Impact"/>
                <a:cs typeface="Impact"/>
                <a:sym typeface="나눔고딕 Bold" charset="-127"/>
              </a:rPr>
              <a:t> nations </a:t>
            </a:r>
            <a:endParaRPr lang="ko-KR" altLang="en-US" sz="4400" dirty="0">
              <a:latin typeface="Impact"/>
              <a:ea typeface="Impact"/>
              <a:cs typeface="Impact"/>
              <a:sym typeface="나눔고딕 Bold" charset="-127"/>
            </a:endParaRPr>
          </a:p>
        </p:txBody>
      </p:sp>
      <p:pic>
        <p:nvPicPr>
          <p:cNvPr id="4" name="Picture 3" descr="images-7.jpe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744" y="1169368"/>
            <a:ext cx="8767567" cy="5760640"/>
          </a:xfrm>
          <a:prstGeom prst="rect">
            <a:avLst/>
          </a:prstGeom>
        </p:spPr>
      </p:pic>
      <p:pic>
        <p:nvPicPr>
          <p:cNvPr id="6" name="Picture 5" descr="Unknown-5.jpe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904" y="6970088"/>
            <a:ext cx="5544616" cy="6224616"/>
          </a:xfrm>
          <a:prstGeom prst="rect">
            <a:avLst/>
          </a:prstGeom>
        </p:spPr>
      </p:pic>
      <p:sp>
        <p:nvSpPr>
          <p:cNvPr id="10" name="Rectangle 4"/>
          <p:cNvSpPr>
            <a:spLocks/>
          </p:cNvSpPr>
          <p:nvPr/>
        </p:nvSpPr>
        <p:spPr bwMode="auto">
          <a:xfrm>
            <a:off x="9815736" y="9378280"/>
            <a:ext cx="5472608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altLang="ko-KR" sz="4400" dirty="0" smtClean="0">
                <a:latin typeface="Impact"/>
                <a:ea typeface="Impact"/>
                <a:cs typeface="Impact"/>
                <a:sym typeface="나눔고딕 Bold" charset="-127"/>
              </a:rPr>
              <a:t>The Israelites gradually turned faithless</a:t>
            </a:r>
            <a:endParaRPr lang="ko-KR" altLang="en-US" sz="4400" dirty="0">
              <a:latin typeface="Impact"/>
              <a:ea typeface="Impact"/>
              <a:cs typeface="Impact"/>
              <a:sym typeface="나눔고딕 Bold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99949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/>
      <p:bldP spid="7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/>
          </p:cNvSpPr>
          <p:nvPr/>
        </p:nvSpPr>
        <p:spPr bwMode="auto">
          <a:xfrm>
            <a:off x="1654175" y="1544935"/>
            <a:ext cx="1083041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ko-KR" altLang="en-US" sz="6000" dirty="0">
                <a:solidFill>
                  <a:srgbClr val="000080"/>
                </a:solidFill>
                <a:latin typeface="Impact"/>
                <a:ea typeface="Impact"/>
                <a:cs typeface="Impact"/>
                <a:sym typeface="나눔고딕 ExtraBold" charset="-127"/>
              </a:rPr>
              <a:t>Some Lessons from Moses' Course</a:t>
            </a:r>
          </a:p>
        </p:txBody>
      </p:sp>
      <p:sp>
        <p:nvSpPr>
          <p:cNvPr id="20482" name="AutoShape 2"/>
          <p:cNvSpPr>
            <a:spLocks/>
          </p:cNvSpPr>
          <p:nvPr/>
        </p:nvSpPr>
        <p:spPr bwMode="auto">
          <a:xfrm>
            <a:off x="1485900" y="3200400"/>
            <a:ext cx="13728700" cy="2095500"/>
          </a:xfrm>
          <a:prstGeom prst="roundRect">
            <a:avLst>
              <a:gd name="adj" fmla="val 24241"/>
            </a:avLst>
          </a:prstGeom>
          <a:solidFill>
            <a:srgbClr val="05B8AA"/>
          </a:solidFill>
          <a:ln>
            <a:noFill/>
          </a:ln>
          <a:effectLst>
            <a:outerShdw blurRad="88900" dist="50800" dir="2700000" algn="ctr" rotWithShape="0">
              <a:schemeClr val="bg2">
                <a:alpha val="75000"/>
              </a:schemeClr>
            </a:outerShdw>
          </a:effectLst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ko-KR" altLang="en-US" b="1" dirty="0">
              <a:latin typeface="Impact"/>
              <a:ea typeface="Impact"/>
              <a:cs typeface="Impact"/>
            </a:endParaRPr>
          </a:p>
        </p:txBody>
      </p:sp>
      <p:sp>
        <p:nvSpPr>
          <p:cNvPr id="20483" name="Rectangle 3"/>
          <p:cNvSpPr>
            <a:spLocks/>
          </p:cNvSpPr>
          <p:nvPr/>
        </p:nvSpPr>
        <p:spPr bwMode="auto">
          <a:xfrm>
            <a:off x="1882775" y="3485058"/>
            <a:ext cx="13045529" cy="1538883"/>
          </a:xfrm>
          <a:prstGeom prst="rect">
            <a:avLst/>
          </a:prstGeom>
          <a:noFill/>
          <a:ln>
            <a:noFill/>
          </a:ln>
          <a:effectLst>
            <a:outerShdw blurRad="88900" dist="50800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altLang="ko-KR" sz="5000" b="1" dirty="0" smtClean="0">
                <a:solidFill>
                  <a:srgbClr val="FFFFFF"/>
                </a:solidFill>
                <a:latin typeface="Impact"/>
                <a:ea typeface="Impact"/>
                <a:cs typeface="Impact"/>
                <a:sym typeface="나눔고딕 Bold" charset="-127"/>
              </a:rPr>
              <a:t>1. </a:t>
            </a:r>
            <a:r>
              <a:rPr lang="ko-KR" altLang="en-US" sz="5000" b="1" dirty="0" smtClean="0">
                <a:solidFill>
                  <a:srgbClr val="FFFFFF"/>
                </a:solidFill>
                <a:latin typeface="Impact"/>
                <a:ea typeface="Impact"/>
                <a:cs typeface="Impact"/>
                <a:sym typeface="나눔고딕 Bold" charset="-127"/>
              </a:rPr>
              <a:t>God </a:t>
            </a:r>
            <a:r>
              <a:rPr lang="ko-KR" altLang="en-US" sz="5000" b="1" dirty="0">
                <a:solidFill>
                  <a:srgbClr val="FFFFFF"/>
                </a:solidFill>
                <a:latin typeface="Impact"/>
                <a:ea typeface="Impact"/>
                <a:cs typeface="Impact"/>
                <a:sym typeface="나눔고딕 Bold" charset="-127"/>
              </a:rPr>
              <a:t>has been guiding human history </a:t>
            </a:r>
            <a:r>
              <a:rPr lang="en-US" altLang="ko-KR" sz="5000" b="1" dirty="0" smtClean="0">
                <a:solidFill>
                  <a:srgbClr val="FFFFFF"/>
                </a:solidFill>
                <a:latin typeface="Impact"/>
                <a:ea typeface="Impact"/>
                <a:cs typeface="Impact"/>
                <a:sym typeface="나눔고딕 Bold" charset="-127"/>
              </a:rPr>
              <a:t>with </a:t>
            </a:r>
            <a:r>
              <a:rPr lang="ko-KR" altLang="en-US" sz="5000" b="1" dirty="0" smtClean="0">
                <a:solidFill>
                  <a:srgbClr val="FFFFFF"/>
                </a:solidFill>
                <a:latin typeface="Impact"/>
                <a:ea typeface="Impact"/>
                <a:cs typeface="Impact"/>
                <a:sym typeface="나눔고딕 Bold" charset="-127"/>
              </a:rPr>
              <a:t>one</a:t>
            </a:r>
            <a:r>
              <a:rPr lang="en-US" altLang="ko-KR" sz="5000" b="1" dirty="0" smtClean="0">
                <a:solidFill>
                  <a:srgbClr val="FFFFFF"/>
                </a:solidFill>
                <a:latin typeface="Impact"/>
                <a:ea typeface="Impact"/>
                <a:cs typeface="Impact"/>
                <a:sym typeface="나눔고딕 Bold" charset="-127"/>
              </a:rPr>
              <a:t> </a:t>
            </a:r>
            <a:r>
              <a:rPr lang="ko-KR" altLang="en-US" sz="5000" b="1" dirty="0" smtClean="0">
                <a:solidFill>
                  <a:srgbClr val="FFFFFF"/>
                </a:solidFill>
                <a:latin typeface="Impact"/>
                <a:ea typeface="Impact"/>
                <a:cs typeface="Impact"/>
                <a:sym typeface="나눔고딕 Bold" charset="-127"/>
              </a:rPr>
              <a:t>absolute </a:t>
            </a:r>
            <a:r>
              <a:rPr lang="ko-KR" altLang="en-US" sz="5000" b="1" dirty="0">
                <a:solidFill>
                  <a:srgbClr val="FFFFFF"/>
                </a:solidFill>
                <a:latin typeface="Impact"/>
                <a:ea typeface="Impact"/>
                <a:cs typeface="Impact"/>
                <a:sym typeface="나눔고딕 Bold" charset="-127"/>
              </a:rPr>
              <a:t>purpose</a:t>
            </a:r>
          </a:p>
        </p:txBody>
      </p:sp>
      <p:sp>
        <p:nvSpPr>
          <p:cNvPr id="20484" name="AutoShape 4"/>
          <p:cNvSpPr>
            <a:spLocks/>
          </p:cNvSpPr>
          <p:nvPr/>
        </p:nvSpPr>
        <p:spPr bwMode="auto">
          <a:xfrm>
            <a:off x="1485900" y="5753100"/>
            <a:ext cx="13728700" cy="1689100"/>
          </a:xfrm>
          <a:prstGeom prst="roundRect">
            <a:avLst>
              <a:gd name="adj" fmla="val 30074"/>
            </a:avLst>
          </a:prstGeom>
          <a:solidFill>
            <a:srgbClr val="05B8AA"/>
          </a:solidFill>
          <a:ln>
            <a:noFill/>
          </a:ln>
          <a:effectLst>
            <a:outerShdw blurRad="88900" dist="50800" dir="2700000" algn="ctr" rotWithShape="0">
              <a:schemeClr val="bg2">
                <a:alpha val="75000"/>
              </a:schemeClr>
            </a:outerShdw>
          </a:effectLst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ko-KR" altLang="en-US" b="1" dirty="0">
              <a:latin typeface="Impact"/>
              <a:ea typeface="Impact"/>
              <a:cs typeface="Impact"/>
            </a:endParaRPr>
          </a:p>
        </p:txBody>
      </p:sp>
      <p:sp>
        <p:nvSpPr>
          <p:cNvPr id="20485" name="Rectangle 5"/>
          <p:cNvSpPr>
            <a:spLocks/>
          </p:cNvSpPr>
          <p:nvPr/>
        </p:nvSpPr>
        <p:spPr bwMode="auto">
          <a:xfrm>
            <a:off x="1882775" y="5834559"/>
            <a:ext cx="12829505" cy="1538883"/>
          </a:xfrm>
          <a:prstGeom prst="rect">
            <a:avLst/>
          </a:prstGeom>
          <a:noFill/>
          <a:ln>
            <a:noFill/>
          </a:ln>
          <a:effectLst>
            <a:outerShdw blurRad="88900" dist="50800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altLang="ko-KR" sz="5000" b="1" dirty="0" smtClean="0">
                <a:solidFill>
                  <a:srgbClr val="FFFFFF"/>
                </a:solidFill>
                <a:latin typeface="Impact"/>
                <a:ea typeface="Impact"/>
                <a:cs typeface="Impact"/>
                <a:sym typeface="나눔고딕 Bold" charset="-127"/>
              </a:rPr>
              <a:t>2. The achievement of </a:t>
            </a:r>
            <a:r>
              <a:rPr lang="ko-KR" altLang="en-US" sz="5000" b="1" dirty="0" smtClean="0">
                <a:solidFill>
                  <a:srgbClr val="FFFFFF"/>
                </a:solidFill>
                <a:latin typeface="Impact"/>
                <a:ea typeface="Impact"/>
                <a:cs typeface="Impact"/>
                <a:sym typeface="나눔고딕 Bold" charset="-127"/>
              </a:rPr>
              <a:t>God's </a:t>
            </a:r>
            <a:r>
              <a:rPr lang="ko-KR" altLang="en-US" sz="5000" b="1" dirty="0">
                <a:solidFill>
                  <a:srgbClr val="FFFFFF"/>
                </a:solidFill>
                <a:latin typeface="Impact"/>
                <a:ea typeface="Impact"/>
                <a:cs typeface="Impact"/>
                <a:sym typeface="나눔고딕 Bold" charset="-127"/>
              </a:rPr>
              <a:t>predestined </a:t>
            </a:r>
            <a:r>
              <a:rPr lang="ko-KR" altLang="en-US" sz="5000" b="1" dirty="0" smtClean="0">
                <a:solidFill>
                  <a:srgbClr val="FFFFFF"/>
                </a:solidFill>
                <a:latin typeface="Impact"/>
                <a:ea typeface="Impact"/>
                <a:cs typeface="Impact"/>
                <a:sym typeface="나눔고딕 Bold" charset="-127"/>
              </a:rPr>
              <a:t>Will</a:t>
            </a:r>
            <a:r>
              <a:rPr lang="en-US" altLang="ko-KR" sz="5000" b="1" dirty="0" smtClean="0">
                <a:solidFill>
                  <a:srgbClr val="FFFFFF"/>
                </a:solidFill>
                <a:latin typeface="Impact"/>
                <a:ea typeface="Impact"/>
                <a:cs typeface="Impact"/>
                <a:sym typeface="나눔고딕 Bold" charset="-127"/>
              </a:rPr>
              <a:t> </a:t>
            </a:r>
            <a:r>
              <a:rPr lang="ko-KR" altLang="en-US" sz="5000" b="1" dirty="0" smtClean="0">
                <a:solidFill>
                  <a:srgbClr val="FFFFFF"/>
                </a:solidFill>
                <a:latin typeface="Impact"/>
                <a:ea typeface="Impact"/>
                <a:cs typeface="Impact"/>
                <a:sym typeface="나눔고딕 Bold" charset="-127"/>
              </a:rPr>
              <a:t>depend</a:t>
            </a:r>
            <a:r>
              <a:rPr lang="en-US" altLang="ko-KR" sz="5000" b="1" dirty="0" smtClean="0">
                <a:solidFill>
                  <a:srgbClr val="FFFFFF"/>
                </a:solidFill>
                <a:latin typeface="Impact"/>
                <a:ea typeface="Impact"/>
                <a:cs typeface="Impact"/>
                <a:sym typeface="나눔고딕 Bold" charset="-127"/>
              </a:rPr>
              <a:t>s</a:t>
            </a:r>
            <a:r>
              <a:rPr lang="ko-KR" altLang="en-US" sz="5000" b="1" dirty="0" smtClean="0">
                <a:solidFill>
                  <a:srgbClr val="FFFFFF"/>
                </a:solidFill>
                <a:latin typeface="Impact"/>
                <a:ea typeface="Impact"/>
                <a:cs typeface="Impact"/>
                <a:sym typeface="나눔고딕 Bold" charset="-127"/>
              </a:rPr>
              <a:t> </a:t>
            </a:r>
            <a:r>
              <a:rPr lang="ko-KR" altLang="en-US" sz="5000" b="1" dirty="0">
                <a:solidFill>
                  <a:srgbClr val="FFFFFF"/>
                </a:solidFill>
                <a:latin typeface="Impact"/>
                <a:ea typeface="Impact"/>
                <a:cs typeface="Impact"/>
                <a:sym typeface="나눔고딕 Bold" charset="-127"/>
              </a:rPr>
              <a:t>on </a:t>
            </a:r>
            <a:r>
              <a:rPr lang="en-US" altLang="ko-KR" sz="5000" b="1" dirty="0" smtClean="0">
                <a:solidFill>
                  <a:srgbClr val="FFFFFF"/>
                </a:solidFill>
                <a:latin typeface="Impact"/>
                <a:ea typeface="Impact"/>
                <a:cs typeface="Impact"/>
                <a:sym typeface="나눔고딕 Bold" charset="-127"/>
              </a:rPr>
              <a:t>the human </a:t>
            </a:r>
            <a:r>
              <a:rPr lang="ko-KR" altLang="en-US" sz="5000" b="1" dirty="0" smtClean="0">
                <a:solidFill>
                  <a:srgbClr val="FFFFFF"/>
                </a:solidFill>
                <a:latin typeface="Impact"/>
                <a:ea typeface="Impact"/>
                <a:cs typeface="Impact"/>
                <a:sym typeface="나눔고딕 Bold" charset="-127"/>
              </a:rPr>
              <a:t>portion </a:t>
            </a:r>
            <a:r>
              <a:rPr lang="ko-KR" altLang="en-US" sz="5000" b="1" dirty="0">
                <a:solidFill>
                  <a:srgbClr val="FFFFFF"/>
                </a:solidFill>
                <a:latin typeface="Impact"/>
                <a:ea typeface="Impact"/>
                <a:cs typeface="Impact"/>
                <a:sym typeface="나눔고딕 Bold" charset="-127"/>
              </a:rPr>
              <a:t>of responsibility</a:t>
            </a:r>
          </a:p>
        </p:txBody>
      </p:sp>
      <p:sp>
        <p:nvSpPr>
          <p:cNvPr id="20486" name="AutoShape 6"/>
          <p:cNvSpPr>
            <a:spLocks/>
          </p:cNvSpPr>
          <p:nvPr/>
        </p:nvSpPr>
        <p:spPr bwMode="auto">
          <a:xfrm>
            <a:off x="1485900" y="7937500"/>
            <a:ext cx="13728700" cy="2095500"/>
          </a:xfrm>
          <a:prstGeom prst="roundRect">
            <a:avLst>
              <a:gd name="adj" fmla="val 24241"/>
            </a:avLst>
          </a:prstGeom>
          <a:solidFill>
            <a:srgbClr val="05B8AA"/>
          </a:solidFill>
          <a:ln>
            <a:noFill/>
          </a:ln>
          <a:effectLst>
            <a:outerShdw blurRad="88900" dist="50800" dir="2700000" algn="ctr" rotWithShape="0">
              <a:schemeClr val="bg2">
                <a:alpha val="75000"/>
              </a:schemeClr>
            </a:outerShdw>
          </a:effectLst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ko-KR" altLang="en-US" b="1" dirty="0">
              <a:latin typeface="Impact"/>
              <a:ea typeface="Impact"/>
              <a:cs typeface="Impact"/>
            </a:endParaRPr>
          </a:p>
        </p:txBody>
      </p:sp>
      <p:sp>
        <p:nvSpPr>
          <p:cNvPr id="20487" name="Rectangle 7"/>
          <p:cNvSpPr>
            <a:spLocks/>
          </p:cNvSpPr>
          <p:nvPr/>
        </p:nvSpPr>
        <p:spPr bwMode="auto">
          <a:xfrm>
            <a:off x="1882775" y="8222158"/>
            <a:ext cx="12973521" cy="1538883"/>
          </a:xfrm>
          <a:prstGeom prst="rect">
            <a:avLst/>
          </a:prstGeom>
          <a:noFill/>
          <a:ln>
            <a:noFill/>
          </a:ln>
          <a:effectLst>
            <a:outerShdw blurRad="88900" dist="50800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altLang="ko-KR" sz="5000" b="1" dirty="0">
                <a:solidFill>
                  <a:srgbClr val="FFFFFF"/>
                </a:solidFill>
                <a:latin typeface="Impact"/>
                <a:ea typeface="Impact"/>
                <a:cs typeface="Impact"/>
                <a:sym typeface="나눔고딕 Bold" charset="-127"/>
              </a:rPr>
              <a:t>3. </a:t>
            </a:r>
            <a:r>
              <a:rPr lang="ko-KR" altLang="en-US" sz="5000" b="1" dirty="0">
                <a:solidFill>
                  <a:srgbClr val="FFFFFF"/>
                </a:solidFill>
                <a:latin typeface="Impact"/>
                <a:ea typeface="Impact"/>
                <a:cs typeface="Impact"/>
                <a:sym typeface="나눔고딕 Bold" charset="-127"/>
              </a:rPr>
              <a:t>God does not intervene in </a:t>
            </a:r>
            <a:r>
              <a:rPr lang="en-US" altLang="ko-KR" sz="5000" b="1" dirty="0" smtClean="0">
                <a:solidFill>
                  <a:srgbClr val="FFFFFF"/>
                </a:solidFill>
                <a:latin typeface="Impact"/>
                <a:ea typeface="Impact"/>
                <a:cs typeface="Impact"/>
                <a:sym typeface="나눔고딕 Bold" charset="-127"/>
              </a:rPr>
              <a:t>our</a:t>
            </a:r>
            <a:r>
              <a:rPr lang="ko-KR" altLang="en-US" sz="5000" b="1" dirty="0" smtClean="0">
                <a:solidFill>
                  <a:srgbClr val="FFFFFF"/>
                </a:solidFill>
                <a:latin typeface="Impact"/>
                <a:ea typeface="Impact"/>
                <a:cs typeface="Impact"/>
                <a:sym typeface="나눔고딕 Bold" charset="-127"/>
              </a:rPr>
              <a:t> </a:t>
            </a:r>
            <a:r>
              <a:rPr lang="ko-KR" altLang="en-US" sz="5000" b="1" dirty="0">
                <a:solidFill>
                  <a:srgbClr val="FFFFFF"/>
                </a:solidFill>
                <a:latin typeface="Impact"/>
                <a:ea typeface="Impact"/>
                <a:cs typeface="Impact"/>
                <a:sym typeface="나눔고딕 Bold" charset="-127"/>
              </a:rPr>
              <a:t>responsibility</a:t>
            </a:r>
            <a:r>
              <a:rPr lang="ko-KR" altLang="en-US" sz="5000" b="1" dirty="0" smtClean="0">
                <a:solidFill>
                  <a:srgbClr val="FFFFFF"/>
                </a:solidFill>
                <a:latin typeface="Impact"/>
                <a:ea typeface="Impact"/>
                <a:cs typeface="Impact"/>
                <a:sym typeface="나눔고딕 Bold" charset="-127"/>
              </a:rPr>
              <a:t> but acts upon the actual result </a:t>
            </a:r>
            <a:r>
              <a:rPr lang="en-US" altLang="ko-KR" sz="5000" b="1" dirty="0" smtClean="0">
                <a:solidFill>
                  <a:srgbClr val="FFFFFF"/>
                </a:solidFill>
                <a:latin typeface="Impact"/>
                <a:ea typeface="Impact"/>
                <a:cs typeface="Impact"/>
                <a:sym typeface="나눔고딕 Bold" charset="-127"/>
              </a:rPr>
              <a:t>we </a:t>
            </a:r>
            <a:r>
              <a:rPr lang="ko-KR" altLang="en-US" sz="5000" b="1" dirty="0" smtClean="0">
                <a:solidFill>
                  <a:srgbClr val="FFFFFF"/>
                </a:solidFill>
                <a:latin typeface="Impact"/>
                <a:ea typeface="Impact"/>
                <a:cs typeface="Impact"/>
                <a:sym typeface="나눔고딕 Bold" charset="-127"/>
              </a:rPr>
              <a:t>bring.</a:t>
            </a:r>
          </a:p>
        </p:txBody>
      </p:sp>
      <p:sp>
        <p:nvSpPr>
          <p:cNvPr id="20488" name="AutoShape 8"/>
          <p:cNvSpPr>
            <a:spLocks/>
          </p:cNvSpPr>
          <p:nvPr/>
        </p:nvSpPr>
        <p:spPr bwMode="auto">
          <a:xfrm>
            <a:off x="1485900" y="10490200"/>
            <a:ext cx="13728700" cy="1689100"/>
          </a:xfrm>
          <a:prstGeom prst="roundRect">
            <a:avLst>
              <a:gd name="adj" fmla="val 30074"/>
            </a:avLst>
          </a:prstGeom>
          <a:solidFill>
            <a:srgbClr val="05B8AA"/>
          </a:solidFill>
          <a:ln>
            <a:noFill/>
          </a:ln>
          <a:effectLst>
            <a:outerShdw blurRad="88900" dist="50800" dir="2700000" algn="ctr" rotWithShape="0">
              <a:schemeClr val="bg2">
                <a:alpha val="75000"/>
              </a:schemeClr>
            </a:outerShdw>
          </a:effectLst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ko-KR" altLang="en-US" b="1" dirty="0">
              <a:latin typeface="Impact"/>
              <a:ea typeface="Impact"/>
              <a:cs typeface="Impact"/>
            </a:endParaRPr>
          </a:p>
        </p:txBody>
      </p:sp>
      <p:sp>
        <p:nvSpPr>
          <p:cNvPr id="20489" name="Rectangle 9"/>
          <p:cNvSpPr>
            <a:spLocks/>
          </p:cNvSpPr>
          <p:nvPr/>
        </p:nvSpPr>
        <p:spPr bwMode="auto">
          <a:xfrm>
            <a:off x="1882775" y="10558959"/>
            <a:ext cx="12973521" cy="1538883"/>
          </a:xfrm>
          <a:prstGeom prst="rect">
            <a:avLst/>
          </a:prstGeom>
          <a:noFill/>
          <a:ln>
            <a:noFill/>
          </a:ln>
          <a:effectLst>
            <a:outerShdw blurRad="88900" dist="50800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altLang="ko-KR" sz="5000" b="1" dirty="0">
                <a:solidFill>
                  <a:srgbClr val="FFFFFF"/>
                </a:solidFill>
                <a:latin typeface="Impact"/>
                <a:ea typeface="Impact"/>
                <a:cs typeface="Impact"/>
                <a:sym typeface="나눔고딕 Bold" charset="-127"/>
              </a:rPr>
              <a:t>4. </a:t>
            </a:r>
            <a:r>
              <a:rPr lang="ko-KR" altLang="en-US" sz="5000" b="1" dirty="0">
                <a:solidFill>
                  <a:srgbClr val="FFFFFF"/>
                </a:solidFill>
                <a:latin typeface="Impact"/>
                <a:ea typeface="Impact"/>
                <a:cs typeface="Impact"/>
                <a:sym typeface="나눔고딕 Bold" charset="-127"/>
              </a:rPr>
              <a:t>The greater one's mission, </a:t>
            </a:r>
            <a:r>
              <a:rPr lang="ko-KR" altLang="en-US" sz="5000" b="1" dirty="0" smtClean="0">
                <a:solidFill>
                  <a:srgbClr val="FFFFFF"/>
                </a:solidFill>
                <a:latin typeface="Impact"/>
                <a:ea typeface="Impact"/>
                <a:cs typeface="Impact"/>
                <a:sym typeface="나눔고딕 Bold" charset="-127"/>
              </a:rPr>
              <a:t>the greater</a:t>
            </a:r>
            <a:r>
              <a:rPr lang="en-US" altLang="ko-KR" sz="5000" b="1" dirty="0" smtClean="0">
                <a:solidFill>
                  <a:srgbClr val="FFFFFF"/>
                </a:solidFill>
                <a:latin typeface="Impact"/>
                <a:ea typeface="Impact"/>
                <a:cs typeface="Impact"/>
                <a:sym typeface="나눔고딕 Bold" charset="-127"/>
              </a:rPr>
              <a:t> will be</a:t>
            </a:r>
            <a:r>
              <a:rPr lang="ko-KR" altLang="en-US" sz="5000" b="1" dirty="0" smtClean="0">
                <a:solidFill>
                  <a:srgbClr val="FFFFFF"/>
                </a:solidFill>
                <a:latin typeface="Impact"/>
                <a:ea typeface="Impact"/>
                <a:cs typeface="Impact"/>
                <a:sym typeface="나눔고딕 Bold" charset="-127"/>
              </a:rPr>
              <a:t> </a:t>
            </a:r>
            <a:r>
              <a:rPr lang="ko-KR" altLang="en-US" sz="5000" b="1" dirty="0">
                <a:solidFill>
                  <a:srgbClr val="FFFFFF"/>
                </a:solidFill>
                <a:latin typeface="Impact"/>
                <a:ea typeface="Impact"/>
                <a:cs typeface="Impact"/>
                <a:sym typeface="나눔고딕 Bold" charset="-127"/>
              </a:rPr>
              <a:t>the test one will face.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animBg="1"/>
      <p:bldP spid="20483" grpId="0"/>
      <p:bldP spid="20484" grpId="0" animBg="1"/>
      <p:bldP spid="20485" grpId="0"/>
      <p:bldP spid="20486" grpId="0" animBg="1"/>
      <p:bldP spid="20487" grpId="0"/>
      <p:bldP spid="20488" grpId="0" animBg="1"/>
      <p:bldP spid="2048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ages-2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289" b="19289"/>
          <a:stretch>
            <a:fillRect/>
          </a:stretch>
        </p:blipFill>
        <p:spPr>
          <a:xfrm>
            <a:off x="958752" y="1097360"/>
            <a:ext cx="11347511" cy="4680520"/>
          </a:xfrm>
          <a:prstGeom prst="rect">
            <a:avLst/>
          </a:prstGeom>
        </p:spPr>
      </p:pic>
      <p:sp>
        <p:nvSpPr>
          <p:cNvPr id="5" name="Rectangle 3"/>
          <p:cNvSpPr>
            <a:spLocks/>
          </p:cNvSpPr>
          <p:nvPr/>
        </p:nvSpPr>
        <p:spPr bwMode="auto">
          <a:xfrm>
            <a:off x="1318792" y="6209928"/>
            <a:ext cx="10727297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altLang="ko-KR" sz="4400" dirty="0" smtClean="0">
                <a:solidFill>
                  <a:srgbClr val="800000"/>
                </a:solidFill>
                <a:latin typeface="Impact"/>
                <a:ea typeface="Impact"/>
                <a:cs typeface="Impact"/>
                <a:sym typeface="나눔고딕 ExtraBold" charset="-127"/>
              </a:rPr>
              <a:t>Dealing with hardships, temptations and tests</a:t>
            </a:r>
            <a:endParaRPr lang="en-US" altLang="en-US" sz="4400" dirty="0">
              <a:solidFill>
                <a:srgbClr val="800000"/>
              </a:solidFill>
              <a:latin typeface="Impact"/>
              <a:ea typeface="Impact"/>
              <a:cs typeface="Impact"/>
              <a:sym typeface="나눔고딕 ExtraBold" charset="-127"/>
            </a:endParaRPr>
          </a:p>
        </p:txBody>
      </p:sp>
      <p:sp>
        <p:nvSpPr>
          <p:cNvPr id="6" name="Rectangle 4"/>
          <p:cNvSpPr>
            <a:spLocks/>
          </p:cNvSpPr>
          <p:nvPr/>
        </p:nvSpPr>
        <p:spPr bwMode="auto">
          <a:xfrm>
            <a:off x="1323743" y="7218040"/>
            <a:ext cx="11444321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altLang="ko-KR" sz="4400" dirty="0" smtClean="0">
                <a:latin typeface="Impact"/>
                <a:ea typeface="Impact"/>
                <a:cs typeface="Impact"/>
                <a:sym typeface="나눔고딕 Bold" charset="-127"/>
              </a:rPr>
              <a:t>Don’t get angry</a:t>
            </a:r>
            <a:endParaRPr lang="ko-KR" altLang="en-US" sz="4400" dirty="0">
              <a:latin typeface="Impact"/>
              <a:ea typeface="Impact"/>
              <a:cs typeface="Impact"/>
              <a:sym typeface="나눔고딕 Bold" charset="-127"/>
            </a:endParaRPr>
          </a:p>
        </p:txBody>
      </p:sp>
      <p:sp>
        <p:nvSpPr>
          <p:cNvPr id="7" name="Rectangle 4"/>
          <p:cNvSpPr>
            <a:spLocks/>
          </p:cNvSpPr>
          <p:nvPr/>
        </p:nvSpPr>
        <p:spPr bwMode="auto">
          <a:xfrm>
            <a:off x="1318792" y="8226152"/>
            <a:ext cx="13897544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altLang="ko-KR" sz="4400" dirty="0" smtClean="0">
                <a:latin typeface="Impact"/>
                <a:ea typeface="Impact"/>
                <a:cs typeface="Impact"/>
                <a:sym typeface="나눔고딕 Bold" charset="-127"/>
              </a:rPr>
              <a:t>Don’t worry</a:t>
            </a:r>
            <a:endParaRPr lang="ko-KR" altLang="en-US" sz="4400" dirty="0">
              <a:latin typeface="Impact"/>
              <a:ea typeface="Impact"/>
              <a:cs typeface="Impact"/>
              <a:sym typeface="나눔고딕 Bold" charset="-127"/>
            </a:endParaRPr>
          </a:p>
        </p:txBody>
      </p:sp>
      <p:sp>
        <p:nvSpPr>
          <p:cNvPr id="8" name="Rectangle 4"/>
          <p:cNvSpPr>
            <a:spLocks/>
          </p:cNvSpPr>
          <p:nvPr/>
        </p:nvSpPr>
        <p:spPr bwMode="auto">
          <a:xfrm>
            <a:off x="1318792" y="9241815"/>
            <a:ext cx="11017224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altLang="ko-KR" sz="4400" dirty="0" smtClean="0">
                <a:latin typeface="Impact"/>
                <a:ea typeface="Impact"/>
                <a:cs typeface="Impact"/>
                <a:sym typeface="나눔고딕 Bold" charset="-127"/>
              </a:rPr>
              <a:t>Be grateful</a:t>
            </a:r>
            <a:endParaRPr lang="ko-KR" altLang="en-US" sz="4400" dirty="0">
              <a:latin typeface="Impact"/>
              <a:ea typeface="Impact"/>
              <a:cs typeface="Impact"/>
              <a:sym typeface="나눔고딕 Bold" charset="-127"/>
            </a:endParaRPr>
          </a:p>
        </p:txBody>
      </p:sp>
      <p:sp>
        <p:nvSpPr>
          <p:cNvPr id="9" name="Rectangle 4"/>
          <p:cNvSpPr>
            <a:spLocks/>
          </p:cNvSpPr>
          <p:nvPr/>
        </p:nvSpPr>
        <p:spPr bwMode="auto">
          <a:xfrm>
            <a:off x="1318792" y="10213340"/>
            <a:ext cx="13897544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altLang="ko-KR" sz="4400" dirty="0" smtClean="0">
                <a:latin typeface="Impact"/>
                <a:ea typeface="Impact"/>
                <a:cs typeface="Impact"/>
                <a:sym typeface="나눔고딕 Bold" charset="-127"/>
              </a:rPr>
              <a:t>Raise up your successor and accept God’s vision </a:t>
            </a:r>
            <a:endParaRPr lang="ko-KR" altLang="en-US" sz="4400" dirty="0">
              <a:latin typeface="Impact"/>
              <a:ea typeface="Impact"/>
              <a:cs typeface="Impact"/>
              <a:sym typeface="나눔고딕 Bold" charset="-127"/>
            </a:endParaRPr>
          </a:p>
        </p:txBody>
      </p:sp>
      <p:sp>
        <p:nvSpPr>
          <p:cNvPr id="10" name="Rectangle 4"/>
          <p:cNvSpPr>
            <a:spLocks/>
          </p:cNvSpPr>
          <p:nvPr/>
        </p:nvSpPr>
        <p:spPr bwMode="auto">
          <a:xfrm>
            <a:off x="1318792" y="11250488"/>
            <a:ext cx="14905656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altLang="ko-KR" sz="4400" dirty="0" smtClean="0">
                <a:latin typeface="Impact"/>
                <a:ea typeface="Impact"/>
                <a:cs typeface="Impact"/>
                <a:sym typeface="나눔고딕 Bold" charset="-127"/>
              </a:rPr>
              <a:t>This gives insight into the life, death and resurrection of Jesus</a:t>
            </a:r>
            <a:endParaRPr lang="ko-KR" altLang="en-US" sz="4400" dirty="0">
              <a:latin typeface="Impact"/>
              <a:ea typeface="Impact"/>
              <a:cs typeface="Impact"/>
              <a:sym typeface="나눔고딕 Bold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872776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" t="12729" r="824" b="21915"/>
          <a:stretch>
            <a:fillRect/>
          </a:stretch>
        </p:blipFill>
        <p:spPr bwMode="auto">
          <a:xfrm>
            <a:off x="886744" y="2681536"/>
            <a:ext cx="9842500" cy="978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4644" y="5897811"/>
            <a:ext cx="1739900" cy="1320800"/>
          </a:xfrm>
          <a:prstGeom prst="rect">
            <a:avLst/>
          </a:prstGeom>
          <a:noFill/>
          <a:ln>
            <a:noFill/>
          </a:ln>
          <a:effectLst>
            <a:outerShdw blurRad="76200" dist="50799" dir="54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3"/>
          <p:cNvSpPr>
            <a:spLocks/>
          </p:cNvSpPr>
          <p:nvPr/>
        </p:nvSpPr>
        <p:spPr bwMode="auto">
          <a:xfrm>
            <a:off x="5319044" y="4310311"/>
            <a:ext cx="4978400" cy="1270000"/>
          </a:xfrm>
          <a:prstGeom prst="roundRect">
            <a:avLst>
              <a:gd name="adj" fmla="val 15000"/>
            </a:avLst>
          </a:prstGeom>
          <a:solidFill>
            <a:schemeClr val="accent1">
              <a:alpha val="7294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ko-KR" altLang="en-US" sz="6000" dirty="0">
              <a:latin typeface="Impact"/>
              <a:ea typeface="Impact"/>
              <a:cs typeface="Impact"/>
            </a:endParaRPr>
          </a:p>
        </p:txBody>
      </p:sp>
      <p:sp>
        <p:nvSpPr>
          <p:cNvPr id="3076" name="Rectangle 4"/>
          <p:cNvSpPr>
            <a:spLocks/>
          </p:cNvSpPr>
          <p:nvPr/>
        </p:nvSpPr>
        <p:spPr bwMode="auto">
          <a:xfrm>
            <a:off x="5986183" y="4606756"/>
            <a:ext cx="3543413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ko-KR" altLang="en-US" sz="4400" dirty="0">
                <a:solidFill>
                  <a:srgbClr val="FFFF00"/>
                </a:solidFill>
                <a:latin typeface="Impact"/>
                <a:ea typeface="Impact"/>
                <a:cs typeface="Impact"/>
                <a:sym typeface="나눔고딕 Bold" charset="-127"/>
              </a:rPr>
              <a:t>Kadesh-barnea</a:t>
            </a:r>
          </a:p>
        </p:txBody>
      </p:sp>
      <p:sp>
        <p:nvSpPr>
          <p:cNvPr id="8" name="AutoShape 10"/>
          <p:cNvSpPr>
            <a:spLocks/>
          </p:cNvSpPr>
          <p:nvPr/>
        </p:nvSpPr>
        <p:spPr bwMode="auto">
          <a:xfrm>
            <a:off x="10535816" y="4195788"/>
            <a:ext cx="5765031" cy="862012"/>
          </a:xfrm>
          <a:custGeom>
            <a:avLst/>
            <a:gdLst>
              <a:gd name="T0" fmla="*/ 191540276 w 21600"/>
              <a:gd name="T1" fmla="*/ 17200631 h 21600"/>
              <a:gd name="T2" fmla="*/ 191540276 w 21600"/>
              <a:gd name="T3" fmla="*/ 17200631 h 21600"/>
              <a:gd name="T4" fmla="*/ 191540276 w 21600"/>
              <a:gd name="T5" fmla="*/ 17200631 h 21600"/>
              <a:gd name="T6" fmla="*/ 191540276 w 21600"/>
              <a:gd name="T7" fmla="*/ 17200631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eaLnBrk="0">
              <a:lnSpc>
                <a:spcPct val="120000"/>
              </a:lnSpc>
              <a:defRPr/>
            </a:pPr>
            <a:r>
              <a:rPr lang="ko-KR" sz="4400" dirty="0">
                <a:latin typeface="Impact"/>
                <a:ea typeface="Impact"/>
                <a:cs typeface="Impact"/>
              </a:rPr>
              <a:t>40</a:t>
            </a:r>
            <a:r>
              <a:rPr lang="ko-KR" sz="4400" dirty="0" smtClean="0">
                <a:latin typeface="Impact"/>
                <a:ea typeface="Impact"/>
                <a:cs typeface="Impact"/>
                <a:sym typeface="Apple SD 산돌고딕 Neo 볼드체" charset="0"/>
              </a:rPr>
              <a:t>-</a:t>
            </a:r>
            <a:r>
              <a:rPr lang="en-US" altLang="ko-KR" sz="4400" dirty="0" smtClean="0">
                <a:latin typeface="Impact"/>
                <a:ea typeface="Impact"/>
                <a:cs typeface="Impact"/>
                <a:sym typeface="Apple SD 산돌고딕 Neo 볼드체" charset="0"/>
              </a:rPr>
              <a:t>years in wilderness</a:t>
            </a:r>
            <a:endParaRPr lang="ko-KR" sz="4400" dirty="0">
              <a:latin typeface="Impact"/>
              <a:ea typeface="Impact"/>
              <a:cs typeface="Impact"/>
            </a:endParaRPr>
          </a:p>
        </p:txBody>
      </p:sp>
      <p:sp>
        <p:nvSpPr>
          <p:cNvPr id="9" name="AutoShape 11"/>
          <p:cNvSpPr>
            <a:spLocks/>
          </p:cNvSpPr>
          <p:nvPr/>
        </p:nvSpPr>
        <p:spPr bwMode="auto">
          <a:xfrm>
            <a:off x="10894640" y="5849888"/>
            <a:ext cx="5257800" cy="1944216"/>
          </a:xfrm>
          <a:custGeom>
            <a:avLst/>
            <a:gdLst>
              <a:gd name="T0" fmla="*/ 420250989 w 21600"/>
              <a:gd name="T1" fmla="*/ 83028050 h 21600"/>
              <a:gd name="T2" fmla="*/ 420250989 w 21600"/>
              <a:gd name="T3" fmla="*/ 83028050 h 21600"/>
              <a:gd name="T4" fmla="*/ 420250989 w 21600"/>
              <a:gd name="T5" fmla="*/ 83028050 h 21600"/>
              <a:gd name="T6" fmla="*/ 420250989 w 21600"/>
              <a:gd name="T7" fmla="*/ 8302805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l" eaLnBrk="0">
              <a:lnSpc>
                <a:spcPct val="120000"/>
              </a:lnSpc>
              <a:defRPr/>
            </a:pPr>
            <a:r>
              <a:rPr lang="en-US" altLang="ko-KR" sz="4400" dirty="0" smtClean="0">
                <a:latin typeface="Impact" charset="0"/>
                <a:ea typeface="Impact"/>
                <a:cs typeface="Impact" charset="0"/>
              </a:rPr>
              <a:t>Second gen dedicated to Tabernacle</a:t>
            </a:r>
            <a:endParaRPr lang="en-US" altLang="ko-KR" sz="4400" dirty="0">
              <a:latin typeface="Impact" charset="0"/>
              <a:ea typeface="Impact"/>
              <a:cs typeface="Impact" charset="0"/>
            </a:endParaRPr>
          </a:p>
        </p:txBody>
      </p:sp>
      <p:sp>
        <p:nvSpPr>
          <p:cNvPr id="11" name="AutoShape 15"/>
          <p:cNvSpPr>
            <a:spLocks/>
          </p:cNvSpPr>
          <p:nvPr/>
        </p:nvSpPr>
        <p:spPr bwMode="auto">
          <a:xfrm>
            <a:off x="10896674" y="8009806"/>
            <a:ext cx="5903838" cy="1800225"/>
          </a:xfrm>
          <a:custGeom>
            <a:avLst/>
            <a:gdLst>
              <a:gd name="T0" fmla="*/ 398006410 w 21600"/>
              <a:gd name="T1" fmla="*/ 79857494 h 21600"/>
              <a:gd name="T2" fmla="*/ 398006410 w 21600"/>
              <a:gd name="T3" fmla="*/ 79857494 h 21600"/>
              <a:gd name="T4" fmla="*/ 398006410 w 21600"/>
              <a:gd name="T5" fmla="*/ 79857494 h 21600"/>
              <a:gd name="T6" fmla="*/ 398006410 w 21600"/>
              <a:gd name="T7" fmla="*/ 79857494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l" eaLnBrk="0">
              <a:lnSpc>
                <a:spcPct val="120000"/>
              </a:lnSpc>
              <a:defRPr/>
            </a:pPr>
            <a:r>
              <a:rPr lang="en-US" altLang="ko-KR" sz="4400" dirty="0" smtClean="0">
                <a:latin typeface="Impact" charset="0"/>
                <a:ea typeface="Impact"/>
                <a:cs typeface="Impact" charset="0"/>
                <a:sym typeface="Apple SD 산돌고딕 Neo 볼드체" charset="0"/>
              </a:rPr>
              <a:t>Foundation of faith for third national course</a:t>
            </a:r>
            <a:endParaRPr lang="en-US" altLang="ko-KR" sz="4400" dirty="0">
              <a:latin typeface="Impact" charset="0"/>
              <a:ea typeface="Impact"/>
              <a:cs typeface="Impact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0784799" y="10242376"/>
            <a:ext cx="5511657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>
              <a:defRPr sz="1200">
                <a:solidFill>
                  <a:srgbClr val="000000"/>
                </a:solidFill>
                <a:latin typeface="Lucida Grande" charset="0"/>
                <a:ea typeface="ＭＳ Ｐゴシック" charset="0"/>
                <a:cs typeface="ＭＳ Ｐゴシック" charset="0"/>
                <a:sym typeface="Lucida Grande" charset="0"/>
              </a:defRPr>
            </a:lvl1pPr>
            <a:lvl2pPr marL="742950" indent="-285750" eaLnBrk="0">
              <a:defRPr sz="1200">
                <a:solidFill>
                  <a:srgbClr val="000000"/>
                </a:solidFill>
                <a:latin typeface="Lucida Grande" charset="0"/>
                <a:ea typeface="ＭＳ Ｐゴシック" charset="0"/>
                <a:sym typeface="Lucida Grande" charset="0"/>
              </a:defRPr>
            </a:lvl2pPr>
            <a:lvl3pPr marL="1143000" indent="-228600" eaLnBrk="0">
              <a:defRPr sz="1200">
                <a:solidFill>
                  <a:srgbClr val="000000"/>
                </a:solidFill>
                <a:latin typeface="Lucida Grande" charset="0"/>
                <a:ea typeface="ＭＳ Ｐゴシック" charset="0"/>
                <a:sym typeface="Lucida Grande" charset="0"/>
              </a:defRPr>
            </a:lvl3pPr>
            <a:lvl4pPr marL="1600200" indent="-228600" eaLnBrk="0">
              <a:defRPr sz="1200">
                <a:solidFill>
                  <a:srgbClr val="000000"/>
                </a:solidFill>
                <a:latin typeface="Lucida Grande" charset="0"/>
                <a:ea typeface="ＭＳ Ｐゴシック" charset="0"/>
                <a:sym typeface="Lucida Grande" charset="0"/>
              </a:defRPr>
            </a:lvl4pPr>
            <a:lvl5pPr marL="2057400" indent="-228600" eaLnBrk="0">
              <a:defRPr sz="1200">
                <a:solidFill>
                  <a:srgbClr val="000000"/>
                </a:solidFill>
                <a:latin typeface="Lucida Grande" charset="0"/>
                <a:ea typeface="ＭＳ Ｐゴシック" charset="0"/>
                <a:sym typeface="Lucida Grande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Lucida Grande" charset="0"/>
                <a:ea typeface="ＭＳ Ｐゴシック" charset="0"/>
                <a:sym typeface="Lucida Grande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Lucida Grande" charset="0"/>
                <a:ea typeface="ＭＳ Ｐゴシック" charset="0"/>
                <a:sym typeface="Lucida Grande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Lucida Grande" charset="0"/>
                <a:ea typeface="ＭＳ Ｐゴシック" charset="0"/>
                <a:sym typeface="Lucida Grande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Lucida Grande" charset="0"/>
                <a:ea typeface="ＭＳ Ｐゴシック" charset="0"/>
                <a:sym typeface="Lucida Grande" charset="0"/>
              </a:defRPr>
            </a:lvl9pPr>
          </a:lstStyle>
          <a:p>
            <a:pPr algn="l" eaLnBrk="1"/>
            <a:r>
              <a:rPr lang="en-US" altLang="ko-KR" sz="4400" dirty="0" smtClean="0">
                <a:latin typeface="Impact" charset="0"/>
                <a:ea typeface="Impact"/>
                <a:cs typeface="Impact" charset="0"/>
                <a:sym typeface="Apple SD 산돌고딕 Neo 볼드체" charset="0"/>
              </a:rPr>
              <a:t>Departed from </a:t>
            </a:r>
            <a:r>
              <a:rPr lang="en-US" altLang="ko-KR" sz="4400" dirty="0" err="1" smtClean="0">
                <a:latin typeface="Impact" charset="0"/>
                <a:ea typeface="Impact"/>
                <a:cs typeface="Impact" charset="0"/>
                <a:sym typeface="Apple SD 산돌고딕 Neo 볼드체" charset="0"/>
              </a:rPr>
              <a:t>Kadesh-barnea</a:t>
            </a:r>
            <a:endParaRPr lang="en-US" altLang="ko-KR" sz="4400" dirty="0">
              <a:latin typeface="Impact" charset="0"/>
              <a:ea typeface="Impact"/>
              <a:cs typeface="Impact" charset="0"/>
              <a:sym typeface="Apple SD 산돌고딕 Neo 볼드체" charset="0"/>
            </a:endParaRPr>
          </a:p>
        </p:txBody>
      </p:sp>
      <p:grpSp>
        <p:nvGrpSpPr>
          <p:cNvPr id="13" name="Group 16"/>
          <p:cNvGrpSpPr>
            <a:grpSpLocks/>
          </p:cNvGrpSpPr>
          <p:nvPr/>
        </p:nvGrpSpPr>
        <p:grpSpPr bwMode="auto">
          <a:xfrm>
            <a:off x="742728" y="953344"/>
            <a:ext cx="10655176" cy="1701800"/>
            <a:chOff x="0" y="0"/>
            <a:chExt cx="14008100" cy="1701800"/>
          </a:xfrm>
        </p:grpSpPr>
        <p:sp>
          <p:nvSpPr>
            <p:cNvPr id="14" name="AutoShape 17"/>
            <p:cNvSpPr>
              <a:spLocks/>
            </p:cNvSpPr>
            <p:nvPr/>
          </p:nvSpPr>
          <p:spPr bwMode="auto">
            <a:xfrm>
              <a:off x="101600" y="101600"/>
              <a:ext cx="13803313" cy="1498600"/>
            </a:xfrm>
            <a:prstGeom prst="roundRect">
              <a:avLst>
                <a:gd name="adj" fmla="val 12708"/>
              </a:avLst>
            </a:prstGeom>
            <a:solidFill>
              <a:srgbClr val="8500A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ko-KR" dirty="0">
                <a:latin typeface="Impact"/>
                <a:ea typeface="Impact"/>
                <a:cs typeface="Impact"/>
                <a:sym typeface="Gill Sans" charset="0"/>
              </a:endParaRPr>
            </a:p>
          </p:txBody>
        </p:sp>
        <p:pic>
          <p:nvPicPr>
            <p:cNvPr id="15" name="Picture 18" descr="image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4008100" cy="1701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</p:grpSp>
      <p:sp>
        <p:nvSpPr>
          <p:cNvPr id="16" name="AutoShape 19"/>
          <p:cNvSpPr>
            <a:spLocks/>
          </p:cNvSpPr>
          <p:nvPr/>
        </p:nvSpPr>
        <p:spPr bwMode="auto">
          <a:xfrm>
            <a:off x="1352894" y="1169368"/>
            <a:ext cx="9396938" cy="968375"/>
          </a:xfrm>
          <a:custGeom>
            <a:avLst/>
            <a:gdLst>
              <a:gd name="T0" fmla="*/ 6176962 w 21600"/>
              <a:gd name="T1" fmla="*/ 484188 h 21600"/>
              <a:gd name="T2" fmla="*/ 6176962 w 21600"/>
              <a:gd name="T3" fmla="*/ 484188 h 21600"/>
              <a:gd name="T4" fmla="*/ 6176962 w 21600"/>
              <a:gd name="T5" fmla="*/ 484188 h 21600"/>
              <a:gd name="T6" fmla="*/ 6176962 w 21600"/>
              <a:gd name="T7" fmla="*/ 484188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>
            <a:outerShdw blurRad="63500" dist="76199" dir="2700000" algn="ctr" rotWithShape="0">
              <a:srgbClr val="000000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 eaLnBrk="0">
              <a:lnSpc>
                <a:spcPct val="120000"/>
              </a:lnSpc>
            </a:pPr>
            <a:r>
              <a:rPr lang="en-US" altLang="ko-KR" sz="6000" b="1" dirty="0" smtClean="0">
                <a:solidFill>
                  <a:srgbClr val="FFFFFF"/>
                </a:solidFill>
                <a:latin typeface="Impact" charset="0"/>
                <a:ea typeface="Impact"/>
                <a:cs typeface="Impact" charset="0"/>
                <a:sym typeface="Apple SD 산돌고딕 Neo 볼드체" charset="0"/>
              </a:rPr>
              <a:t>Foundation of Faith</a:t>
            </a:r>
            <a:endParaRPr lang="en-US" altLang="ko-KR" sz="6000" b="1" dirty="0">
              <a:solidFill>
                <a:srgbClr val="FFFFFF"/>
              </a:solidFill>
              <a:latin typeface="Impact" charset="0"/>
              <a:ea typeface="Impact"/>
              <a:cs typeface="Impact" charset="0"/>
              <a:sym typeface="Apple SD 산돌고딕 Neo 볼드체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6271" y="4940123"/>
            <a:ext cx="596900" cy="279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1096" y="7868723"/>
            <a:ext cx="2108200" cy="207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Rectangle 5"/>
          <p:cNvSpPr>
            <a:spLocks/>
          </p:cNvSpPr>
          <p:nvPr/>
        </p:nvSpPr>
        <p:spPr bwMode="auto">
          <a:xfrm>
            <a:off x="2812510" y="8563874"/>
            <a:ext cx="1546960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ko-KR" altLang="en-US" sz="4400" dirty="0">
                <a:latin typeface="Impact"/>
                <a:ea typeface="Impact"/>
                <a:cs typeface="Impact"/>
                <a:sym typeface="나눔고딕 Bold" charset="-127"/>
              </a:rPr>
              <a:t>Moses</a:t>
            </a:r>
          </a:p>
        </p:txBody>
      </p:sp>
      <p:sp>
        <p:nvSpPr>
          <p:cNvPr id="5126" name="Rectangle 6"/>
          <p:cNvSpPr>
            <a:spLocks/>
          </p:cNvSpPr>
          <p:nvPr/>
        </p:nvSpPr>
        <p:spPr bwMode="auto">
          <a:xfrm>
            <a:off x="3063356" y="3951536"/>
            <a:ext cx="109555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ko-KR" altLang="en-US" sz="5400" dirty="0">
                <a:latin typeface="Impact"/>
                <a:ea typeface="Impact"/>
                <a:cs typeface="Impact"/>
                <a:sym typeface="나눔고딕 Bold" charset="-127"/>
              </a:rPr>
              <a:t>God</a:t>
            </a:r>
          </a:p>
        </p:txBody>
      </p:sp>
      <p:sp>
        <p:nvSpPr>
          <p:cNvPr id="5127" name="Rectangle 7"/>
          <p:cNvSpPr>
            <a:spLocks/>
          </p:cNvSpPr>
          <p:nvPr/>
        </p:nvSpPr>
        <p:spPr bwMode="auto">
          <a:xfrm>
            <a:off x="653058" y="5913766"/>
            <a:ext cx="2618086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r"/>
            <a:r>
              <a:rPr lang="ko-KR" altLang="en-US" sz="4400" dirty="0" smtClean="0">
                <a:solidFill>
                  <a:srgbClr val="800040"/>
                </a:solidFill>
                <a:latin typeface="Impact"/>
                <a:ea typeface="Impact"/>
                <a:cs typeface="Impact"/>
                <a:sym typeface="나눔고딕 Bold" charset="-127"/>
              </a:rPr>
              <a:t>Honor</a:t>
            </a:r>
            <a:r>
              <a:rPr lang="en-US" altLang="ko-KR" sz="4400" dirty="0" err="1" smtClean="0">
                <a:solidFill>
                  <a:srgbClr val="800040"/>
                </a:solidFill>
                <a:latin typeface="Impact"/>
                <a:ea typeface="Impact"/>
                <a:cs typeface="Impact"/>
                <a:sym typeface="나눔고딕 Bold" charset="-127"/>
              </a:rPr>
              <a:t>ed</a:t>
            </a:r>
            <a:r>
              <a:rPr lang="ko-KR" altLang="en-US" sz="4400" dirty="0" smtClean="0">
                <a:solidFill>
                  <a:srgbClr val="800040"/>
                </a:solidFill>
                <a:latin typeface="Impact"/>
                <a:ea typeface="Impact"/>
                <a:cs typeface="Impact"/>
                <a:sym typeface="나눔고딕 Bold" charset="-127"/>
              </a:rPr>
              <a:t> Tabernacle</a:t>
            </a:r>
            <a:endParaRPr lang="en-US" altLang="en-US" sz="4400" dirty="0">
              <a:solidFill>
                <a:srgbClr val="800040"/>
              </a:solidFill>
              <a:latin typeface="Impact"/>
              <a:ea typeface="Impact"/>
              <a:cs typeface="Impact"/>
              <a:sym typeface="나눔고딕 Bold" charset="-127"/>
            </a:endParaRPr>
          </a:p>
        </p:txBody>
      </p:sp>
      <p:sp>
        <p:nvSpPr>
          <p:cNvPr id="5128" name="Rectangle 8"/>
          <p:cNvSpPr>
            <a:spLocks/>
          </p:cNvSpPr>
          <p:nvPr/>
        </p:nvSpPr>
        <p:spPr bwMode="auto">
          <a:xfrm>
            <a:off x="6079456" y="3329608"/>
            <a:ext cx="4461620" cy="1270000"/>
          </a:xfrm>
          <a:prstGeom prst="rect">
            <a:avLst/>
          </a:prstGeom>
          <a:solidFill>
            <a:srgbClr val="80008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ko-KR" altLang="en-US" sz="4400" dirty="0">
              <a:latin typeface="Impact"/>
              <a:ea typeface="Impact"/>
              <a:cs typeface="Impact"/>
            </a:endParaRPr>
          </a:p>
        </p:txBody>
      </p:sp>
      <p:sp>
        <p:nvSpPr>
          <p:cNvPr id="5129" name="Rectangle 9"/>
          <p:cNvSpPr>
            <a:spLocks/>
          </p:cNvSpPr>
          <p:nvPr/>
        </p:nvSpPr>
        <p:spPr bwMode="auto">
          <a:xfrm>
            <a:off x="6704931" y="3626053"/>
            <a:ext cx="3046933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altLang="ko-KR" sz="4400" b="1" dirty="0" smtClean="0">
                <a:solidFill>
                  <a:srgbClr val="FFFFFF"/>
                </a:solidFill>
                <a:latin typeface="Impact"/>
                <a:ea typeface="Impact"/>
                <a:cs typeface="Impact"/>
                <a:sym typeface="나눔고딕 Bold" charset="-127"/>
              </a:rPr>
              <a:t>Enter Canaan</a:t>
            </a:r>
            <a:endParaRPr lang="ko-KR" altLang="en-US" sz="4400" b="1" dirty="0">
              <a:solidFill>
                <a:srgbClr val="FFFFFF"/>
              </a:solidFill>
              <a:latin typeface="Impact"/>
              <a:ea typeface="Impact"/>
              <a:cs typeface="Impact"/>
              <a:sym typeface="나눔고딕 Bold" charset="-127"/>
            </a:endParaRPr>
          </a:p>
        </p:txBody>
      </p:sp>
      <p:sp>
        <p:nvSpPr>
          <p:cNvPr id="5130" name="Rectangle 10"/>
          <p:cNvSpPr>
            <a:spLocks/>
          </p:cNvSpPr>
          <p:nvPr/>
        </p:nvSpPr>
        <p:spPr bwMode="auto">
          <a:xfrm>
            <a:off x="4855320" y="6471816"/>
            <a:ext cx="7344816" cy="1270000"/>
          </a:xfrm>
          <a:prstGeom prst="rect">
            <a:avLst/>
          </a:prstGeom>
          <a:solidFill>
            <a:srgbClr val="80004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ko-KR" altLang="en-US" sz="4400" dirty="0">
              <a:latin typeface="Impact"/>
              <a:ea typeface="Impact"/>
              <a:cs typeface="Impact"/>
            </a:endParaRPr>
          </a:p>
        </p:txBody>
      </p:sp>
      <p:sp>
        <p:nvSpPr>
          <p:cNvPr id="5131" name="Rectangle 11"/>
          <p:cNvSpPr>
            <a:spLocks/>
          </p:cNvSpPr>
          <p:nvPr/>
        </p:nvSpPr>
        <p:spPr bwMode="auto">
          <a:xfrm>
            <a:off x="5124625" y="6768261"/>
            <a:ext cx="6648755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ko-KR" altLang="en-US" sz="4400" b="1" dirty="0">
                <a:solidFill>
                  <a:srgbClr val="FFFFFF"/>
                </a:solidFill>
                <a:latin typeface="Impact"/>
                <a:ea typeface="Impact"/>
                <a:cs typeface="Impact"/>
                <a:sym typeface="나눔고딕 Bold" charset="-127"/>
              </a:rPr>
              <a:t>The Foundation of </a:t>
            </a:r>
            <a:r>
              <a:rPr lang="ko-KR" altLang="en-US" sz="4400" b="1" dirty="0" smtClean="0">
                <a:solidFill>
                  <a:srgbClr val="FFFFFF"/>
                </a:solidFill>
                <a:latin typeface="Impact"/>
                <a:ea typeface="Impact"/>
                <a:cs typeface="Impact"/>
                <a:sym typeface="나눔고딕 Bold" charset="-127"/>
              </a:rPr>
              <a:t>Substance</a:t>
            </a:r>
            <a:endParaRPr lang="ko-KR" altLang="en-US" sz="4400" b="1" dirty="0">
              <a:solidFill>
                <a:srgbClr val="FFFFFF"/>
              </a:solidFill>
              <a:latin typeface="Impact"/>
              <a:ea typeface="Impact"/>
              <a:cs typeface="Impact"/>
              <a:sym typeface="나눔고딕 Bold" charset="-127"/>
            </a:endParaRPr>
          </a:p>
        </p:txBody>
      </p:sp>
      <p:sp>
        <p:nvSpPr>
          <p:cNvPr id="5132" name="Rectangle 12"/>
          <p:cNvSpPr>
            <a:spLocks/>
          </p:cNvSpPr>
          <p:nvPr/>
        </p:nvSpPr>
        <p:spPr bwMode="auto">
          <a:xfrm>
            <a:off x="5359376" y="9280128"/>
            <a:ext cx="5952802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altLang="ko-KR" sz="4400" dirty="0" smtClean="0">
                <a:solidFill>
                  <a:srgbClr val="FF0000"/>
                </a:solidFill>
                <a:latin typeface="Impact"/>
                <a:ea typeface="Impact"/>
                <a:cs typeface="Impact"/>
                <a:sym typeface="나눔고딕 ExtraBold" charset="-127"/>
              </a:rPr>
              <a:t>Follow without complaint</a:t>
            </a:r>
            <a:endParaRPr lang="ko-KR" altLang="en-US" sz="4400" dirty="0">
              <a:solidFill>
                <a:srgbClr val="FF0000"/>
              </a:solidFill>
              <a:latin typeface="Impact"/>
              <a:ea typeface="Impact"/>
              <a:cs typeface="Impact"/>
              <a:sym typeface="나눔고딕 ExtraBold" charset="-127"/>
            </a:endParaRPr>
          </a:p>
        </p:txBody>
      </p:sp>
      <p:sp>
        <p:nvSpPr>
          <p:cNvPr id="5133" name="AutoShape 13"/>
          <p:cNvSpPr>
            <a:spLocks/>
          </p:cNvSpPr>
          <p:nvPr/>
        </p:nvSpPr>
        <p:spPr bwMode="auto">
          <a:xfrm rot="10800000">
            <a:off x="4553126" y="8231793"/>
            <a:ext cx="6998938" cy="1270000"/>
          </a:xfrm>
          <a:prstGeom prst="rightArrow">
            <a:avLst>
              <a:gd name="adj1" fmla="val 32000"/>
              <a:gd name="adj2" fmla="val 44013"/>
            </a:avLst>
          </a:prstGeom>
          <a:solidFill>
            <a:srgbClr val="6666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ko-KR" altLang="en-US" sz="4400" dirty="0">
              <a:latin typeface="Impact"/>
              <a:ea typeface="Impact"/>
              <a:cs typeface="Impact"/>
            </a:endParaRPr>
          </a:p>
        </p:txBody>
      </p:sp>
      <p:sp>
        <p:nvSpPr>
          <p:cNvPr id="5135" name="AutoShape 15"/>
          <p:cNvSpPr>
            <a:spLocks/>
          </p:cNvSpPr>
          <p:nvPr/>
        </p:nvSpPr>
        <p:spPr bwMode="auto">
          <a:xfrm rot="-5400000">
            <a:off x="7650932" y="4972348"/>
            <a:ext cx="1295400" cy="1270000"/>
          </a:xfrm>
          <a:prstGeom prst="rightArrow">
            <a:avLst>
              <a:gd name="adj1" fmla="val 41565"/>
              <a:gd name="adj2" fmla="val 44110"/>
            </a:avLst>
          </a:prstGeom>
          <a:solidFill>
            <a:srgbClr val="6666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ko-KR" altLang="en-US" sz="4400" dirty="0">
              <a:latin typeface="Impact"/>
              <a:ea typeface="Impact"/>
              <a:cs typeface="Impact"/>
            </a:endParaRPr>
          </a:p>
        </p:txBody>
      </p:sp>
      <p:pic>
        <p:nvPicPr>
          <p:cNvPr id="5136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2064" y="7776096"/>
            <a:ext cx="3088208" cy="2152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7" name="Rectangle 17"/>
          <p:cNvSpPr>
            <a:spLocks/>
          </p:cNvSpPr>
          <p:nvPr/>
        </p:nvSpPr>
        <p:spPr bwMode="auto">
          <a:xfrm>
            <a:off x="12195720" y="8488040"/>
            <a:ext cx="1796480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altLang="ko-KR" sz="4400" dirty="0" smtClean="0">
                <a:latin typeface="Impact"/>
                <a:ea typeface="Impact"/>
                <a:cs typeface="Impact"/>
                <a:sym typeface="나눔고딕 Bold" charset="-127"/>
              </a:rPr>
              <a:t>Israel</a:t>
            </a:r>
            <a:endParaRPr lang="en-US" altLang="en-US" sz="4400" dirty="0">
              <a:latin typeface="Impact"/>
              <a:ea typeface="Impact"/>
              <a:cs typeface="Impact"/>
              <a:sym typeface="나눔고딕 Bold" charset="-127"/>
            </a:endParaRPr>
          </a:p>
        </p:txBody>
      </p:sp>
      <p:grpSp>
        <p:nvGrpSpPr>
          <p:cNvPr id="19" name="Group 16"/>
          <p:cNvGrpSpPr>
            <a:grpSpLocks/>
          </p:cNvGrpSpPr>
          <p:nvPr/>
        </p:nvGrpSpPr>
        <p:grpSpPr bwMode="auto">
          <a:xfrm>
            <a:off x="742728" y="953344"/>
            <a:ext cx="10655176" cy="1701800"/>
            <a:chOff x="0" y="0"/>
            <a:chExt cx="14008100" cy="1701800"/>
          </a:xfrm>
        </p:grpSpPr>
        <p:sp>
          <p:nvSpPr>
            <p:cNvPr id="20" name="AutoShape 17"/>
            <p:cNvSpPr>
              <a:spLocks/>
            </p:cNvSpPr>
            <p:nvPr/>
          </p:nvSpPr>
          <p:spPr bwMode="auto">
            <a:xfrm>
              <a:off x="101600" y="101600"/>
              <a:ext cx="13803313" cy="1498600"/>
            </a:xfrm>
            <a:prstGeom prst="roundRect">
              <a:avLst>
                <a:gd name="adj" fmla="val 12708"/>
              </a:avLst>
            </a:prstGeom>
            <a:solidFill>
              <a:srgbClr val="8500A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ko-KR" dirty="0">
                <a:latin typeface="Impact"/>
                <a:ea typeface="Impact"/>
                <a:cs typeface="Impact"/>
                <a:sym typeface="Gill Sans" charset="0"/>
              </a:endParaRPr>
            </a:p>
          </p:txBody>
        </p:sp>
        <p:pic>
          <p:nvPicPr>
            <p:cNvPr id="21" name="Picture 18" descr="image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4008100" cy="1701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</p:grpSp>
      <p:sp>
        <p:nvSpPr>
          <p:cNvPr id="22" name="AutoShape 19"/>
          <p:cNvSpPr>
            <a:spLocks/>
          </p:cNvSpPr>
          <p:nvPr/>
        </p:nvSpPr>
        <p:spPr bwMode="auto">
          <a:xfrm>
            <a:off x="1352894" y="1169368"/>
            <a:ext cx="9396938" cy="968375"/>
          </a:xfrm>
          <a:custGeom>
            <a:avLst/>
            <a:gdLst>
              <a:gd name="T0" fmla="*/ 6176962 w 21600"/>
              <a:gd name="T1" fmla="*/ 484188 h 21600"/>
              <a:gd name="T2" fmla="*/ 6176962 w 21600"/>
              <a:gd name="T3" fmla="*/ 484188 h 21600"/>
              <a:gd name="T4" fmla="*/ 6176962 w 21600"/>
              <a:gd name="T5" fmla="*/ 484188 h 21600"/>
              <a:gd name="T6" fmla="*/ 6176962 w 21600"/>
              <a:gd name="T7" fmla="*/ 484188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>
            <a:outerShdw blurRad="63500" dist="76199" dir="2700000" algn="ctr" rotWithShape="0">
              <a:srgbClr val="000000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 eaLnBrk="0">
              <a:lnSpc>
                <a:spcPct val="120000"/>
              </a:lnSpc>
            </a:pPr>
            <a:r>
              <a:rPr lang="en-US" altLang="ko-KR" sz="6000" b="1" dirty="0" smtClean="0">
                <a:solidFill>
                  <a:srgbClr val="FFFFFF"/>
                </a:solidFill>
                <a:latin typeface="Impact" charset="0"/>
                <a:ea typeface="Impact"/>
                <a:cs typeface="Impact" charset="0"/>
                <a:sym typeface="Apple SD 산돌고딕 Neo 볼드체" charset="0"/>
              </a:rPr>
              <a:t>Foundation of Substance</a:t>
            </a:r>
            <a:endParaRPr lang="en-US" altLang="ko-KR" sz="6000" b="1" dirty="0">
              <a:solidFill>
                <a:srgbClr val="FFFFFF"/>
              </a:solidFill>
              <a:latin typeface="Impact" charset="0"/>
              <a:ea typeface="Impact"/>
              <a:cs typeface="Impact" charset="0"/>
              <a:sym typeface="Apple SD 산돌고딕 Neo 볼드체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8" grpId="0" animBg="1"/>
      <p:bldP spid="5129" grpId="0"/>
      <p:bldP spid="5130" grpId="0" animBg="1"/>
      <p:bldP spid="5131" grpId="0"/>
      <p:bldP spid="5132" grpId="0"/>
      <p:bldP spid="5133" grpId="0" animBg="1"/>
      <p:bldP spid="5135" grpId="0" animBg="1"/>
      <p:bldP spid="51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41" t="7258" r="12936" b="11658"/>
          <a:stretch/>
        </p:blipFill>
        <p:spPr bwMode="auto">
          <a:xfrm>
            <a:off x="958751" y="1529408"/>
            <a:ext cx="9423831" cy="820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4"/>
          <p:cNvSpPr>
            <a:spLocks/>
          </p:cNvSpPr>
          <p:nvPr/>
        </p:nvSpPr>
        <p:spPr bwMode="auto">
          <a:xfrm>
            <a:off x="886745" y="593304"/>
            <a:ext cx="14041560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ko-KR" altLang="en-US" sz="4400" dirty="0">
                <a:latin typeface="Impact"/>
                <a:ea typeface="Impact"/>
                <a:cs typeface="Impact"/>
                <a:sym typeface="나눔고딕 Bold" charset="-127"/>
              </a:rPr>
              <a:t>To </a:t>
            </a:r>
            <a:r>
              <a:rPr lang="en-US" altLang="ko-KR" sz="4400" dirty="0" smtClean="0">
                <a:latin typeface="Impact"/>
                <a:ea typeface="Impact"/>
                <a:cs typeface="Impact"/>
                <a:sym typeface="나눔고딕 Bold" charset="-127"/>
              </a:rPr>
              <a:t>indemnify the people’s complaining…</a:t>
            </a:r>
            <a:endParaRPr lang="ko-KR" altLang="en-US" sz="4400" dirty="0">
              <a:latin typeface="Impact"/>
              <a:ea typeface="Impact"/>
              <a:cs typeface="Impact"/>
              <a:sym typeface="나눔고딕 Bold" charset="-127"/>
            </a:endParaRPr>
          </a:p>
        </p:txBody>
      </p:sp>
      <p:sp>
        <p:nvSpPr>
          <p:cNvPr id="8" name="AutoShape 10"/>
          <p:cNvSpPr>
            <a:spLocks/>
          </p:cNvSpPr>
          <p:nvPr/>
        </p:nvSpPr>
        <p:spPr bwMode="auto">
          <a:xfrm>
            <a:off x="10535816" y="1817440"/>
            <a:ext cx="5765031" cy="862012"/>
          </a:xfrm>
          <a:custGeom>
            <a:avLst/>
            <a:gdLst>
              <a:gd name="T0" fmla="*/ 191540276 w 21600"/>
              <a:gd name="T1" fmla="*/ 17200631 h 21600"/>
              <a:gd name="T2" fmla="*/ 191540276 w 21600"/>
              <a:gd name="T3" fmla="*/ 17200631 h 21600"/>
              <a:gd name="T4" fmla="*/ 191540276 w 21600"/>
              <a:gd name="T5" fmla="*/ 17200631 h 21600"/>
              <a:gd name="T6" fmla="*/ 191540276 w 21600"/>
              <a:gd name="T7" fmla="*/ 17200631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l" eaLnBrk="0">
              <a:lnSpc>
                <a:spcPct val="120000"/>
              </a:lnSpc>
              <a:defRPr/>
            </a:pPr>
            <a:r>
              <a:rPr lang="en-US" altLang="ko-KR" sz="4400" dirty="0" smtClean="0">
                <a:latin typeface="Impact"/>
                <a:ea typeface="Impact"/>
                <a:cs typeface="Impact"/>
              </a:rPr>
              <a:t>Bring water from rock</a:t>
            </a:r>
            <a:endParaRPr lang="ko-KR" sz="4400" dirty="0">
              <a:latin typeface="Impact"/>
              <a:ea typeface="Impact"/>
              <a:cs typeface="Impact"/>
            </a:endParaRPr>
          </a:p>
        </p:txBody>
      </p:sp>
      <p:sp>
        <p:nvSpPr>
          <p:cNvPr id="9" name="AutoShape 11"/>
          <p:cNvSpPr>
            <a:spLocks/>
          </p:cNvSpPr>
          <p:nvPr/>
        </p:nvSpPr>
        <p:spPr bwMode="auto">
          <a:xfrm>
            <a:off x="10535816" y="3471540"/>
            <a:ext cx="5257800" cy="1010196"/>
          </a:xfrm>
          <a:custGeom>
            <a:avLst/>
            <a:gdLst>
              <a:gd name="T0" fmla="*/ 420250989 w 21600"/>
              <a:gd name="T1" fmla="*/ 83028050 h 21600"/>
              <a:gd name="T2" fmla="*/ 420250989 w 21600"/>
              <a:gd name="T3" fmla="*/ 83028050 h 21600"/>
              <a:gd name="T4" fmla="*/ 420250989 w 21600"/>
              <a:gd name="T5" fmla="*/ 83028050 h 21600"/>
              <a:gd name="T6" fmla="*/ 420250989 w 21600"/>
              <a:gd name="T7" fmla="*/ 8302805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l" eaLnBrk="0">
              <a:lnSpc>
                <a:spcPct val="120000"/>
              </a:lnSpc>
              <a:defRPr/>
            </a:pPr>
            <a:r>
              <a:rPr lang="en-US" altLang="ko-KR" sz="4400" dirty="0" smtClean="0">
                <a:latin typeface="Impact" charset="0"/>
                <a:ea typeface="Impact"/>
                <a:cs typeface="Impact" charset="0"/>
              </a:rPr>
              <a:t>Moses’ mistake—anger</a:t>
            </a:r>
            <a:endParaRPr lang="en-US" altLang="ko-KR" sz="4400" dirty="0">
              <a:latin typeface="Impact" charset="0"/>
              <a:ea typeface="Impact"/>
              <a:cs typeface="Impact" charset="0"/>
            </a:endParaRPr>
          </a:p>
        </p:txBody>
      </p:sp>
      <p:sp>
        <p:nvSpPr>
          <p:cNvPr id="10" name="AutoShape 15"/>
          <p:cNvSpPr>
            <a:spLocks/>
          </p:cNvSpPr>
          <p:nvPr/>
        </p:nvSpPr>
        <p:spPr bwMode="auto">
          <a:xfrm>
            <a:off x="10535816" y="5771490"/>
            <a:ext cx="5903838" cy="1800225"/>
          </a:xfrm>
          <a:custGeom>
            <a:avLst/>
            <a:gdLst>
              <a:gd name="T0" fmla="*/ 398006410 w 21600"/>
              <a:gd name="T1" fmla="*/ 79857494 h 21600"/>
              <a:gd name="T2" fmla="*/ 398006410 w 21600"/>
              <a:gd name="T3" fmla="*/ 79857494 h 21600"/>
              <a:gd name="T4" fmla="*/ 398006410 w 21600"/>
              <a:gd name="T5" fmla="*/ 79857494 h 21600"/>
              <a:gd name="T6" fmla="*/ 398006410 w 21600"/>
              <a:gd name="T7" fmla="*/ 79857494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l" eaLnBrk="0">
              <a:lnSpc>
                <a:spcPct val="120000"/>
              </a:lnSpc>
              <a:defRPr/>
            </a:pPr>
            <a:r>
              <a:rPr lang="en-US" altLang="ko-KR" sz="4400" dirty="0" smtClean="0">
                <a:latin typeface="Impact" charset="0"/>
                <a:ea typeface="Impact"/>
                <a:cs typeface="Impact" charset="0"/>
                <a:sym typeface="Apple SD 산돌고딕 Neo 볼드체" charset="0"/>
              </a:rPr>
              <a:t>Hit the rock not once, but twice</a:t>
            </a:r>
            <a:endParaRPr lang="en-US" altLang="ko-KR" sz="4400" dirty="0">
              <a:latin typeface="Impact" charset="0"/>
              <a:ea typeface="Impact"/>
              <a:cs typeface="Impact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0391800" y="8075746"/>
            <a:ext cx="5511657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>
              <a:defRPr sz="1200">
                <a:solidFill>
                  <a:srgbClr val="000000"/>
                </a:solidFill>
                <a:latin typeface="Lucida Grande" charset="0"/>
                <a:ea typeface="ＭＳ Ｐゴシック" charset="0"/>
                <a:cs typeface="ＭＳ Ｐゴシック" charset="0"/>
                <a:sym typeface="Lucida Grande" charset="0"/>
              </a:defRPr>
            </a:lvl1pPr>
            <a:lvl2pPr marL="742950" indent="-285750" eaLnBrk="0">
              <a:defRPr sz="1200">
                <a:solidFill>
                  <a:srgbClr val="000000"/>
                </a:solidFill>
                <a:latin typeface="Lucida Grande" charset="0"/>
                <a:ea typeface="ＭＳ Ｐゴシック" charset="0"/>
                <a:sym typeface="Lucida Grande" charset="0"/>
              </a:defRPr>
            </a:lvl2pPr>
            <a:lvl3pPr marL="1143000" indent="-228600" eaLnBrk="0">
              <a:defRPr sz="1200">
                <a:solidFill>
                  <a:srgbClr val="000000"/>
                </a:solidFill>
                <a:latin typeface="Lucida Grande" charset="0"/>
                <a:ea typeface="ＭＳ Ｐゴシック" charset="0"/>
                <a:sym typeface="Lucida Grande" charset="0"/>
              </a:defRPr>
            </a:lvl3pPr>
            <a:lvl4pPr marL="1600200" indent="-228600" eaLnBrk="0">
              <a:defRPr sz="1200">
                <a:solidFill>
                  <a:srgbClr val="000000"/>
                </a:solidFill>
                <a:latin typeface="Lucida Grande" charset="0"/>
                <a:ea typeface="ＭＳ Ｐゴシック" charset="0"/>
                <a:sym typeface="Lucida Grande" charset="0"/>
              </a:defRPr>
            </a:lvl4pPr>
            <a:lvl5pPr marL="2057400" indent="-228600" eaLnBrk="0">
              <a:defRPr sz="1200">
                <a:solidFill>
                  <a:srgbClr val="000000"/>
                </a:solidFill>
                <a:latin typeface="Lucida Grande" charset="0"/>
                <a:ea typeface="ＭＳ Ｐゴシック" charset="0"/>
                <a:sym typeface="Lucida Grande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Lucida Grande" charset="0"/>
                <a:ea typeface="ＭＳ Ｐゴシック" charset="0"/>
                <a:sym typeface="Lucida Grande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Lucida Grande" charset="0"/>
                <a:ea typeface="ＭＳ Ｐゴシック" charset="0"/>
                <a:sym typeface="Lucida Grande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Lucida Grande" charset="0"/>
                <a:ea typeface="ＭＳ Ｐゴシック" charset="0"/>
                <a:sym typeface="Lucida Grande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Lucida Grande" charset="0"/>
                <a:ea typeface="ＭＳ Ｐゴシック" charset="0"/>
                <a:sym typeface="Lucida Grande" charset="0"/>
              </a:defRPr>
            </a:lvl9pPr>
          </a:lstStyle>
          <a:p>
            <a:pPr algn="l" eaLnBrk="1"/>
            <a:r>
              <a:rPr lang="en-US" altLang="ko-KR" sz="4400" dirty="0" smtClean="0">
                <a:latin typeface="Impact" charset="0"/>
                <a:ea typeface="Impact"/>
                <a:cs typeface="Impact" charset="0"/>
                <a:sym typeface="Apple SD 산돌고딕 Neo 볼드체" charset="0"/>
              </a:rPr>
              <a:t>Moses had to remain in the wilderness</a:t>
            </a:r>
            <a:endParaRPr lang="en-US" altLang="ko-KR" sz="4400" dirty="0">
              <a:latin typeface="Impact" charset="0"/>
              <a:ea typeface="Impact"/>
              <a:cs typeface="Impact" charset="0"/>
              <a:sym typeface="Apple SD 산돌고딕 Neo 볼드체" charset="0"/>
            </a:endParaRPr>
          </a:p>
        </p:txBody>
      </p:sp>
      <p:pic>
        <p:nvPicPr>
          <p:cNvPr id="3" name="Picture 2" descr="images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880" y="1529408"/>
            <a:ext cx="7128792" cy="814719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AutoShape 5"/>
          <p:cNvSpPr>
            <a:spLocks/>
          </p:cNvSpPr>
          <p:nvPr/>
        </p:nvSpPr>
        <p:spPr bwMode="auto">
          <a:xfrm>
            <a:off x="8807450" y="3041576"/>
            <a:ext cx="5544790" cy="2663899"/>
          </a:xfrm>
          <a:custGeom>
            <a:avLst/>
            <a:gdLst>
              <a:gd name="T0" fmla="*/ 398006410 w 21600"/>
              <a:gd name="T1" fmla="*/ 17200631 h 21600"/>
              <a:gd name="T2" fmla="*/ 398006410 w 21600"/>
              <a:gd name="T3" fmla="*/ 17200631 h 21600"/>
              <a:gd name="T4" fmla="*/ 398006410 w 21600"/>
              <a:gd name="T5" fmla="*/ 17200631 h 21600"/>
              <a:gd name="T6" fmla="*/ 398006410 w 21600"/>
              <a:gd name="T7" fmla="*/ 17200631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l" eaLnBrk="0">
              <a:lnSpc>
                <a:spcPct val="120000"/>
              </a:lnSpc>
              <a:defRPr/>
            </a:pPr>
            <a:r>
              <a:rPr lang="en-US" altLang="ko-KR" sz="4800" dirty="0" smtClean="0">
                <a:latin typeface="Impact" charset="0"/>
                <a:cs typeface="Impact" charset="0"/>
                <a:sym typeface="Apple SD 산돌고딕 Neo 볼드체" charset="0"/>
              </a:rPr>
              <a:t>Rock = root of Ten Commandments = Adam and Eve</a:t>
            </a:r>
            <a:endParaRPr lang="en-US" altLang="ko-KR" sz="4800" dirty="0">
              <a:latin typeface="Impact" charset="0"/>
              <a:cs typeface="Impact" charset="0"/>
              <a:sym typeface="Apple SD 산돌고딕 Neo 볼드체" charset="0"/>
            </a:endParaRPr>
          </a:p>
        </p:txBody>
      </p:sp>
      <p:sp>
        <p:nvSpPr>
          <p:cNvPr id="12294" name="AutoShape 6"/>
          <p:cNvSpPr>
            <a:spLocks/>
          </p:cNvSpPr>
          <p:nvPr/>
        </p:nvSpPr>
        <p:spPr bwMode="auto">
          <a:xfrm>
            <a:off x="8807450" y="6213897"/>
            <a:ext cx="6034088" cy="3384450"/>
          </a:xfrm>
          <a:custGeom>
            <a:avLst/>
            <a:gdLst>
              <a:gd name="T0" fmla="*/ 560618092 w 21600"/>
              <a:gd name="T1" fmla="*/ 17137316 h 21600"/>
              <a:gd name="T2" fmla="*/ 560618092 w 21600"/>
              <a:gd name="T3" fmla="*/ 17137316 h 21600"/>
              <a:gd name="T4" fmla="*/ 560618092 w 21600"/>
              <a:gd name="T5" fmla="*/ 17137316 h 21600"/>
              <a:gd name="T6" fmla="*/ 560618092 w 21600"/>
              <a:gd name="T7" fmla="*/ 1713731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l" eaLnBrk="0">
              <a:lnSpc>
                <a:spcPct val="120000"/>
              </a:lnSpc>
              <a:defRPr/>
            </a:pPr>
            <a:r>
              <a:rPr lang="en-US" altLang="ko-KR" sz="4800" dirty="0" smtClean="0">
                <a:latin typeface="Impact" charset="0"/>
                <a:cs typeface="Impact" charset="0"/>
                <a:sym typeface="Apple SD 산돌고딕 Neo 볼드체" charset="0"/>
              </a:rPr>
              <a:t>Strike once = bring dead Adam to life as Jesus, the water of life</a:t>
            </a:r>
            <a:endParaRPr lang="en-US" altLang="ko-KR" sz="4800" dirty="0">
              <a:latin typeface="Impact" charset="0"/>
              <a:cs typeface="Impact" charset="0"/>
              <a:sym typeface="Apple SD 산돌고딕 Neo 볼드체" charset="0"/>
            </a:endParaRPr>
          </a:p>
        </p:txBody>
      </p:sp>
      <p:sp>
        <p:nvSpPr>
          <p:cNvPr id="12298" name="AutoShape 10"/>
          <p:cNvSpPr>
            <a:spLocks/>
          </p:cNvSpPr>
          <p:nvPr/>
        </p:nvSpPr>
        <p:spPr bwMode="auto">
          <a:xfrm>
            <a:off x="8735616" y="9238307"/>
            <a:ext cx="6696744" cy="3236317"/>
          </a:xfrm>
          <a:custGeom>
            <a:avLst/>
            <a:gdLst>
              <a:gd name="T0" fmla="*/ 560618092 w 21600"/>
              <a:gd name="T1" fmla="*/ 17137316 h 21600"/>
              <a:gd name="T2" fmla="*/ 560618092 w 21600"/>
              <a:gd name="T3" fmla="*/ 17137316 h 21600"/>
              <a:gd name="T4" fmla="*/ 560618092 w 21600"/>
              <a:gd name="T5" fmla="*/ 17137316 h 21600"/>
              <a:gd name="T6" fmla="*/ 560618092 w 21600"/>
              <a:gd name="T7" fmla="*/ 1713731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l" eaLnBrk="0">
              <a:lnSpc>
                <a:spcPct val="120000"/>
              </a:lnSpc>
              <a:defRPr/>
            </a:pPr>
            <a:r>
              <a:rPr lang="en-US" altLang="ko-KR" sz="4800" dirty="0" smtClean="0">
                <a:latin typeface="Impact" charset="0"/>
                <a:cs typeface="Impact" charset="0"/>
                <a:sym typeface="Apple SD 산돌고딕 Neo 볼드체" charset="0"/>
              </a:rPr>
              <a:t>Strike again = a condition for Satan to strike Jesus</a:t>
            </a:r>
            <a:endParaRPr lang="en-US" altLang="ko-KR" sz="4800" dirty="0">
              <a:latin typeface="Impact" charset="0"/>
              <a:cs typeface="Impact" charset="0"/>
              <a:sym typeface="Apple SD 산돌고딕 Neo 볼드체" charset="0"/>
            </a:endParaRPr>
          </a:p>
        </p:txBody>
      </p:sp>
      <p:grpSp>
        <p:nvGrpSpPr>
          <p:cNvPr id="14340" name="Group 1"/>
          <p:cNvGrpSpPr>
            <a:grpSpLocks/>
          </p:cNvGrpSpPr>
          <p:nvPr/>
        </p:nvGrpSpPr>
        <p:grpSpPr bwMode="auto">
          <a:xfrm>
            <a:off x="1102768" y="808608"/>
            <a:ext cx="7200950" cy="2232968"/>
            <a:chOff x="0" y="0"/>
            <a:chExt cx="9105900" cy="1778000"/>
          </a:xfrm>
        </p:grpSpPr>
        <p:sp>
          <p:nvSpPr>
            <p:cNvPr id="15" name="AutoShape 2"/>
            <p:cNvSpPr>
              <a:spLocks/>
            </p:cNvSpPr>
            <p:nvPr/>
          </p:nvSpPr>
          <p:spPr bwMode="auto">
            <a:xfrm>
              <a:off x="101525" y="101659"/>
              <a:ext cx="8902850" cy="1574681"/>
            </a:xfrm>
            <a:prstGeom prst="roundRect">
              <a:avLst>
                <a:gd name="adj" fmla="val 12093"/>
              </a:avLst>
            </a:prstGeom>
            <a:solidFill>
              <a:srgbClr val="722CF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ko-KR" sz="900" dirty="0">
                <a:latin typeface="Impact"/>
                <a:ea typeface="Impact"/>
                <a:cs typeface="Impact"/>
                <a:sym typeface="Gill Sans" charset="0"/>
              </a:endParaRPr>
            </a:p>
          </p:txBody>
        </p:sp>
        <p:pic>
          <p:nvPicPr>
            <p:cNvPr id="16" name="Picture 3" descr="image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05900" cy="177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</p:grpSp>
      <p:sp>
        <p:nvSpPr>
          <p:cNvPr id="17" name="AutoShape 4"/>
          <p:cNvSpPr>
            <a:spLocks/>
          </p:cNvSpPr>
          <p:nvPr/>
        </p:nvSpPr>
        <p:spPr bwMode="auto">
          <a:xfrm>
            <a:off x="1679031" y="881336"/>
            <a:ext cx="6048623" cy="1944043"/>
          </a:xfrm>
          <a:custGeom>
            <a:avLst/>
            <a:gdLst>
              <a:gd name="T0" fmla="*/ 4210050 w 21600"/>
              <a:gd name="T1" fmla="*/ 457200 h 21600"/>
              <a:gd name="T2" fmla="*/ 4210050 w 21600"/>
              <a:gd name="T3" fmla="*/ 457200 h 21600"/>
              <a:gd name="T4" fmla="*/ 4210050 w 21600"/>
              <a:gd name="T5" fmla="*/ 457200 h 21600"/>
              <a:gd name="T6" fmla="*/ 4210050 w 21600"/>
              <a:gd name="T7" fmla="*/ 45720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>
            <a:outerShdw blurRad="63500" dist="76199" dir="2700000" algn="ctr" rotWithShape="0">
              <a:srgbClr val="000000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eaLnBrk="0">
              <a:lnSpc>
                <a:spcPct val="120000"/>
              </a:lnSpc>
              <a:defRPr/>
            </a:pPr>
            <a:r>
              <a:rPr lang="en-US" altLang="ko-KR" sz="5400" b="1" dirty="0" smtClean="0">
                <a:solidFill>
                  <a:srgbClr val="FFFFFF"/>
                </a:solidFill>
                <a:latin typeface="Impact" charset="0"/>
                <a:cs typeface="Impact" charset="0"/>
                <a:sym typeface="Apple SD 산돌고딕 Neo 볼드체" charset="0"/>
              </a:rPr>
              <a:t>The Rock is Christ </a:t>
            </a:r>
          </a:p>
          <a:p>
            <a:pPr algn="ctr" eaLnBrk="0">
              <a:lnSpc>
                <a:spcPct val="120000"/>
              </a:lnSpc>
              <a:defRPr/>
            </a:pPr>
            <a:r>
              <a:rPr lang="en-US" altLang="ko-KR" sz="5400" b="1" dirty="0" smtClean="0">
                <a:solidFill>
                  <a:srgbClr val="FFFFFF"/>
                </a:solidFill>
                <a:latin typeface="Impact" charset="0"/>
                <a:cs typeface="Impact" charset="0"/>
                <a:sym typeface="Apple SD 산돌고딕 Neo 볼드체" charset="0"/>
              </a:rPr>
              <a:t>1 </a:t>
            </a:r>
            <a:r>
              <a:rPr lang="en-US" altLang="ko-KR" sz="5400" b="1" dirty="0" err="1" smtClean="0">
                <a:solidFill>
                  <a:srgbClr val="FFFFFF"/>
                </a:solidFill>
                <a:latin typeface="Impact" charset="0"/>
                <a:cs typeface="Impact" charset="0"/>
                <a:sym typeface="Apple SD 산돌고딕 Neo 볼드체" charset="0"/>
              </a:rPr>
              <a:t>Cor</a:t>
            </a:r>
            <a:r>
              <a:rPr lang="en-US" altLang="ko-KR" sz="5400" b="1" dirty="0" smtClean="0">
                <a:solidFill>
                  <a:srgbClr val="FFFFFF"/>
                </a:solidFill>
                <a:latin typeface="Impact" charset="0"/>
                <a:cs typeface="Impact" charset="0"/>
                <a:sym typeface="Apple SD 산돌고딕 Neo 볼드체" charset="0"/>
              </a:rPr>
              <a:t> 10:4</a:t>
            </a:r>
            <a:endParaRPr lang="en-US" altLang="ko-KR" sz="5400" b="1" dirty="0">
              <a:solidFill>
                <a:srgbClr val="FFFFFF"/>
              </a:solidFill>
              <a:latin typeface="Impact" charset="0"/>
              <a:cs typeface="Impact" charset="0"/>
              <a:sym typeface="Apple SD 산돌고딕 Neo 볼드체" charset="0"/>
            </a:endParaRPr>
          </a:p>
        </p:txBody>
      </p:sp>
      <p:pic>
        <p:nvPicPr>
          <p:cNvPr id="18" name="Picture 3" descr="Unknown-1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090" y="3450729"/>
            <a:ext cx="7056438" cy="715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 descr="images-1.jpeg"/>
          <p:cNvPicPr>
            <a:picLocks noChangeAspect="1"/>
          </p:cNvPicPr>
          <p:nvPr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0720" y="4914230"/>
            <a:ext cx="7652940" cy="4299980"/>
          </a:xfrm>
          <a:prstGeom prst="rect">
            <a:avLst/>
          </a:prstGeom>
          <a:effectLst>
            <a:glow rad="1638300">
              <a:schemeClr val="accent1">
                <a:satMod val="175000"/>
                <a:alpha val="69000"/>
              </a:schemeClr>
            </a:glow>
            <a:softEdge rad="749300"/>
          </a:effectLst>
        </p:spPr>
      </p:pic>
      <p:pic>
        <p:nvPicPr>
          <p:cNvPr id="4" name="Picture 3" descr="Unknown.jpe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8" t="13943"/>
          <a:stretch/>
        </p:blipFill>
        <p:spPr>
          <a:xfrm>
            <a:off x="16333241" y="6213897"/>
            <a:ext cx="7000431" cy="7018168"/>
          </a:xfrm>
          <a:prstGeom prst="rect">
            <a:avLst/>
          </a:prstGeom>
        </p:spPr>
      </p:pic>
      <p:pic>
        <p:nvPicPr>
          <p:cNvPr id="6" name="Picture 5" descr="images-2.jpe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0432" y="713575"/>
            <a:ext cx="7506051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7599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/>
      <p:bldP spid="12294" grpId="0" autoUpdateAnimBg="0"/>
      <p:bldP spid="12298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3" name="Rectangle 7"/>
          <p:cNvSpPr>
            <a:spLocks/>
          </p:cNvSpPr>
          <p:nvPr/>
        </p:nvSpPr>
        <p:spPr bwMode="auto">
          <a:xfrm>
            <a:off x="6935416" y="1817440"/>
            <a:ext cx="5760640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ko-KR" altLang="en-US" sz="4400" dirty="0">
                <a:solidFill>
                  <a:srgbClr val="3D3D00"/>
                </a:solidFill>
                <a:latin typeface="Impact"/>
                <a:ea typeface="Impact"/>
                <a:cs typeface="Impact"/>
                <a:sym typeface="나눔고딕 Bold" charset="-127"/>
              </a:rPr>
              <a:t>Disbelief</a:t>
            </a:r>
            <a:r>
              <a:rPr lang="en-US" altLang="ko-KR" sz="4400" dirty="0">
                <a:solidFill>
                  <a:srgbClr val="3D3D00"/>
                </a:solidFill>
                <a:latin typeface="Impact"/>
                <a:ea typeface="Impact"/>
                <a:cs typeface="Impact"/>
                <a:sym typeface="나눔고딕 Bold" charset="-127"/>
              </a:rPr>
              <a:t>:</a:t>
            </a:r>
            <a:r>
              <a:rPr lang="ko-KR" altLang="en-US" sz="4400" dirty="0">
                <a:solidFill>
                  <a:srgbClr val="3D3D00"/>
                </a:solidFill>
                <a:latin typeface="Impact"/>
                <a:ea typeface="Impact"/>
                <a:cs typeface="Impact"/>
                <a:sym typeface="나눔고딕 Bold" charset="-127"/>
              </a:rPr>
              <a:t> </a:t>
            </a:r>
            <a:r>
              <a:rPr lang="en-US" altLang="ko-KR" sz="4400" dirty="0" smtClean="0">
                <a:solidFill>
                  <a:srgbClr val="3D3D00"/>
                </a:solidFill>
                <a:latin typeface="Impact"/>
                <a:ea typeface="Impact"/>
                <a:cs typeface="Impact"/>
                <a:sym typeface="나눔고딕 Bold" charset="-127"/>
              </a:rPr>
              <a:t>Death </a:t>
            </a:r>
            <a:r>
              <a:rPr lang="ko-KR" altLang="en-US" sz="4400" dirty="0" smtClean="0">
                <a:solidFill>
                  <a:srgbClr val="3D3D00"/>
                </a:solidFill>
                <a:latin typeface="Impact"/>
                <a:ea typeface="Impact"/>
                <a:cs typeface="Impact"/>
                <a:sym typeface="나눔고딕 Bold" charset="-127"/>
              </a:rPr>
              <a:t>by </a:t>
            </a:r>
            <a:r>
              <a:rPr lang="en-US" altLang="ko-KR" sz="4400" dirty="0" smtClean="0">
                <a:solidFill>
                  <a:srgbClr val="3D3D00"/>
                </a:solidFill>
                <a:latin typeface="Impact"/>
                <a:ea typeface="Impact"/>
                <a:cs typeface="Impact"/>
                <a:sym typeface="나눔고딕 Bold" charset="-127"/>
              </a:rPr>
              <a:t>fiery </a:t>
            </a:r>
            <a:r>
              <a:rPr lang="ko-KR" altLang="en-US" sz="4400" dirty="0" smtClean="0">
                <a:solidFill>
                  <a:srgbClr val="3D3D00"/>
                </a:solidFill>
                <a:latin typeface="Impact"/>
                <a:ea typeface="Impact"/>
                <a:cs typeface="Impact"/>
                <a:sym typeface="나눔고딕 Bold" charset="-127"/>
              </a:rPr>
              <a:t>serpents</a:t>
            </a:r>
            <a:r>
              <a:rPr lang="en-US" altLang="ko-KR" sz="4400" dirty="0" smtClean="0">
                <a:solidFill>
                  <a:srgbClr val="3D3D00"/>
                </a:solidFill>
                <a:latin typeface="Impact"/>
                <a:ea typeface="Impact"/>
                <a:cs typeface="Impact"/>
                <a:sym typeface="나눔고딕 Bold" charset="-127"/>
              </a:rPr>
              <a:t>, </a:t>
            </a:r>
            <a:r>
              <a:rPr lang="en-US" altLang="ko-KR" sz="4400" dirty="0" err="1" smtClean="0">
                <a:solidFill>
                  <a:srgbClr val="3D3D00"/>
                </a:solidFill>
                <a:latin typeface="Impact"/>
                <a:ea typeface="Impact"/>
                <a:cs typeface="Impact"/>
                <a:sym typeface="나눔고딕 Bold" charset="-127"/>
              </a:rPr>
              <a:t>Num</a:t>
            </a:r>
            <a:r>
              <a:rPr lang="en-US" altLang="ko-KR" sz="4400" dirty="0" smtClean="0">
                <a:solidFill>
                  <a:srgbClr val="3D3D00"/>
                </a:solidFill>
                <a:latin typeface="Impact"/>
                <a:ea typeface="Impact"/>
                <a:cs typeface="Impact"/>
                <a:sym typeface="나눔고딕 Bold" charset="-127"/>
              </a:rPr>
              <a:t> 21:6</a:t>
            </a:r>
            <a:endParaRPr lang="ko-KR" altLang="en-US" sz="4400" dirty="0">
              <a:solidFill>
                <a:srgbClr val="3D3D00"/>
              </a:solidFill>
              <a:latin typeface="Impact"/>
              <a:ea typeface="Impact"/>
              <a:cs typeface="Impact"/>
              <a:sym typeface="나눔고딕 Bold" charset="-127"/>
            </a:endParaRPr>
          </a:p>
        </p:txBody>
      </p:sp>
      <p:sp>
        <p:nvSpPr>
          <p:cNvPr id="9225" name="Rectangle 9"/>
          <p:cNvSpPr>
            <a:spLocks/>
          </p:cNvSpPr>
          <p:nvPr/>
        </p:nvSpPr>
        <p:spPr bwMode="auto">
          <a:xfrm>
            <a:off x="7151440" y="5993904"/>
            <a:ext cx="6336704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ko-KR" altLang="en-US" sz="4400" dirty="0" smtClean="0">
                <a:solidFill>
                  <a:srgbClr val="3D3D00"/>
                </a:solidFill>
                <a:latin typeface="Impact"/>
                <a:ea typeface="Impact"/>
                <a:cs typeface="Impact"/>
                <a:sym typeface="나눔고딕 Bold" charset="-127"/>
              </a:rPr>
              <a:t>Repent</a:t>
            </a:r>
            <a:r>
              <a:rPr lang="en-US" altLang="ko-KR" sz="4400" dirty="0" err="1" smtClean="0">
                <a:solidFill>
                  <a:srgbClr val="3D3D00"/>
                </a:solidFill>
                <a:latin typeface="Impact"/>
                <a:ea typeface="Impact"/>
                <a:cs typeface="Impact"/>
                <a:sym typeface="나눔고딕 Bold" charset="-127"/>
              </a:rPr>
              <a:t>ance</a:t>
            </a:r>
            <a:r>
              <a:rPr lang="en-US" altLang="ko-KR" sz="4400" dirty="0" smtClean="0">
                <a:solidFill>
                  <a:srgbClr val="3D3D00"/>
                </a:solidFill>
                <a:latin typeface="Impact"/>
                <a:ea typeface="Impact"/>
                <a:cs typeface="Impact"/>
                <a:sym typeface="나눔고딕 Bold" charset="-127"/>
              </a:rPr>
              <a:t> after disbelief:</a:t>
            </a:r>
            <a:r>
              <a:rPr lang="ko-KR" altLang="en-US" sz="4400" dirty="0" smtClean="0">
                <a:solidFill>
                  <a:srgbClr val="3D3D00"/>
                </a:solidFill>
                <a:latin typeface="Impact"/>
                <a:ea typeface="Impact"/>
                <a:cs typeface="Impact"/>
                <a:sym typeface="나눔고딕 Bold" charset="-127"/>
              </a:rPr>
              <a:t> </a:t>
            </a:r>
            <a:r>
              <a:rPr lang="en-US" altLang="ko-KR" sz="4400" dirty="0" smtClean="0">
                <a:solidFill>
                  <a:srgbClr val="3D3D00"/>
                </a:solidFill>
                <a:latin typeface="Impact"/>
                <a:ea typeface="Impact"/>
                <a:cs typeface="Impact"/>
                <a:sym typeface="나눔고딕 Bold" charset="-127"/>
              </a:rPr>
              <a:t>Salvation by bronze serpent on a pole, </a:t>
            </a:r>
            <a:r>
              <a:rPr lang="en-US" altLang="ko-KR" sz="4400" dirty="0" err="1" smtClean="0">
                <a:solidFill>
                  <a:srgbClr val="3D3D00"/>
                </a:solidFill>
                <a:latin typeface="Impact"/>
                <a:ea typeface="Impact"/>
                <a:cs typeface="Impact"/>
                <a:sym typeface="나눔고딕 Bold" charset="-127"/>
              </a:rPr>
              <a:t>Num</a:t>
            </a:r>
            <a:r>
              <a:rPr lang="en-US" altLang="ko-KR" sz="4400" dirty="0" smtClean="0">
                <a:solidFill>
                  <a:srgbClr val="3D3D00"/>
                </a:solidFill>
                <a:latin typeface="Impact"/>
                <a:ea typeface="Impact"/>
                <a:cs typeface="Impact"/>
                <a:sym typeface="나눔고딕 Bold" charset="-127"/>
              </a:rPr>
              <a:t> 21:9</a:t>
            </a:r>
            <a:endParaRPr lang="ko-KR" altLang="en-US" sz="4400" dirty="0" smtClean="0">
              <a:solidFill>
                <a:srgbClr val="3D3D00"/>
              </a:solidFill>
              <a:latin typeface="Impact"/>
              <a:ea typeface="Impact"/>
              <a:cs typeface="Impact"/>
              <a:sym typeface="나눔고딕 Bold" charset="-127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760" y="5777880"/>
            <a:ext cx="5688632" cy="7162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images-3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760" y="1241376"/>
            <a:ext cx="5544616" cy="4440111"/>
          </a:xfrm>
          <a:prstGeom prst="rect">
            <a:avLst/>
          </a:prstGeom>
        </p:spPr>
      </p:pic>
      <p:sp>
        <p:nvSpPr>
          <p:cNvPr id="14" name="Rectangle 9"/>
          <p:cNvSpPr>
            <a:spLocks/>
          </p:cNvSpPr>
          <p:nvPr/>
        </p:nvSpPr>
        <p:spPr bwMode="auto">
          <a:xfrm>
            <a:off x="6935416" y="4222740"/>
            <a:ext cx="6336704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altLang="ko-KR" sz="4400" dirty="0" smtClean="0">
                <a:solidFill>
                  <a:srgbClr val="FF0000"/>
                </a:solidFill>
                <a:latin typeface="Impact"/>
                <a:ea typeface="Impact"/>
                <a:cs typeface="Impact"/>
                <a:sym typeface="나눔고딕 Bold" charset="-127"/>
              </a:rPr>
              <a:t>Fiery serpent = Satan</a:t>
            </a:r>
            <a:endParaRPr lang="ko-KR" altLang="en-US" sz="4400" dirty="0" smtClean="0">
              <a:solidFill>
                <a:srgbClr val="FF0000"/>
              </a:solidFill>
              <a:latin typeface="Impact"/>
              <a:ea typeface="Impact"/>
              <a:cs typeface="Impact"/>
              <a:sym typeface="나눔고딕 Bold" charset="-127"/>
            </a:endParaRPr>
          </a:p>
        </p:txBody>
      </p:sp>
      <p:sp>
        <p:nvSpPr>
          <p:cNvPr id="15" name="Rectangle 9"/>
          <p:cNvSpPr>
            <a:spLocks/>
          </p:cNvSpPr>
          <p:nvPr/>
        </p:nvSpPr>
        <p:spPr bwMode="auto">
          <a:xfrm>
            <a:off x="7079432" y="8442176"/>
            <a:ext cx="6336704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altLang="ko-KR" sz="4400" dirty="0" smtClean="0">
                <a:solidFill>
                  <a:srgbClr val="3D3D00"/>
                </a:solidFill>
                <a:latin typeface="Impact"/>
                <a:ea typeface="Impact"/>
                <a:cs typeface="Impact"/>
                <a:sym typeface="나눔고딕 Bold" charset="-127"/>
              </a:rPr>
              <a:t>Bronze serpent on a pole = Jesus on the cross</a:t>
            </a:r>
            <a:endParaRPr lang="ko-KR" altLang="en-US" sz="4400" dirty="0" smtClean="0">
              <a:solidFill>
                <a:srgbClr val="3D3D00"/>
              </a:solidFill>
              <a:latin typeface="Impact"/>
              <a:ea typeface="Impact"/>
              <a:cs typeface="Impact"/>
              <a:sym typeface="나눔고딕 Bold" charset="-127"/>
            </a:endParaRPr>
          </a:p>
        </p:txBody>
      </p:sp>
      <p:sp>
        <p:nvSpPr>
          <p:cNvPr id="16" name="Rectangle 9"/>
          <p:cNvSpPr>
            <a:spLocks/>
          </p:cNvSpPr>
          <p:nvPr/>
        </p:nvSpPr>
        <p:spPr bwMode="auto">
          <a:xfrm>
            <a:off x="7079432" y="10443299"/>
            <a:ext cx="6336704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altLang="ko-KR" sz="4400" dirty="0" smtClean="0">
                <a:solidFill>
                  <a:srgbClr val="FF0000"/>
                </a:solidFill>
                <a:latin typeface="Impact"/>
                <a:ea typeface="Impact"/>
                <a:cs typeface="Impact"/>
                <a:sym typeface="나눔고딕 Bold" charset="-127"/>
              </a:rPr>
              <a:t>Disbelief in Jesus </a:t>
            </a:r>
            <a:r>
              <a:rPr lang="en-US" altLang="ko-KR" sz="4400" dirty="0" smtClean="0">
                <a:solidFill>
                  <a:srgbClr val="FF0000"/>
                </a:solidFill>
                <a:latin typeface="Impact"/>
                <a:ea typeface="Impact"/>
                <a:cs typeface="Impact"/>
                <a:sym typeface="Wingdings"/>
              </a:rPr>
              <a:t> death on cross, and salvation to all who believe in him</a:t>
            </a:r>
            <a:endParaRPr lang="ko-KR" altLang="en-US" sz="4400" dirty="0" smtClean="0">
              <a:solidFill>
                <a:srgbClr val="FF0000"/>
              </a:solidFill>
              <a:latin typeface="Impact"/>
              <a:ea typeface="Impact"/>
              <a:cs typeface="Impact"/>
              <a:sym typeface="나눔고딕 Bold" charset="-127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5" grpId="0"/>
      <p:bldP spid="14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/>
          </p:cNvSpPr>
          <p:nvPr/>
        </p:nvSpPr>
        <p:spPr bwMode="auto">
          <a:xfrm>
            <a:off x="11687944" y="2493382"/>
            <a:ext cx="3816424" cy="2708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altLang="ko-KR" sz="4400" dirty="0" smtClean="0">
                <a:latin typeface="Impact"/>
                <a:ea typeface="Impact"/>
                <a:cs typeface="Impact"/>
                <a:sym typeface="나눔고딕 Bold" charset="-127"/>
              </a:rPr>
              <a:t>The Foundation of Substance centered on Joshua </a:t>
            </a:r>
            <a:endParaRPr lang="ko-KR" altLang="en-US" sz="4400" dirty="0">
              <a:latin typeface="Impact"/>
              <a:ea typeface="Impact"/>
              <a:cs typeface="Impact"/>
              <a:sym typeface="나눔고딕 Bold" charset="-127"/>
            </a:endParaRPr>
          </a:p>
        </p:txBody>
      </p:sp>
      <p:sp>
        <p:nvSpPr>
          <p:cNvPr id="12292" name="AutoShape 4"/>
          <p:cNvSpPr>
            <a:spLocks/>
          </p:cNvSpPr>
          <p:nvPr/>
        </p:nvSpPr>
        <p:spPr bwMode="auto">
          <a:xfrm>
            <a:off x="814736" y="881336"/>
            <a:ext cx="10690696" cy="1371600"/>
          </a:xfrm>
          <a:prstGeom prst="roundRect">
            <a:avLst>
              <a:gd name="adj" fmla="val 13889"/>
            </a:avLst>
          </a:prstGeom>
          <a:solidFill>
            <a:srgbClr val="FF7500"/>
          </a:solidFill>
          <a:ln>
            <a:noFill/>
          </a:ln>
          <a:effectLst>
            <a:outerShdw blurRad="88900" dist="50800" dir="2700000" algn="ctr" rotWithShape="0">
              <a:schemeClr val="bg2">
                <a:alpha val="75000"/>
              </a:schemeClr>
            </a:outerShdw>
          </a:effectLst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ko-KR" altLang="en-US" dirty="0">
              <a:latin typeface="Impact"/>
              <a:ea typeface="Impact"/>
              <a:cs typeface="Impact"/>
            </a:endParaRPr>
          </a:p>
        </p:txBody>
      </p:sp>
      <p:sp>
        <p:nvSpPr>
          <p:cNvPr id="12293" name="Rectangle 5"/>
          <p:cNvSpPr>
            <a:spLocks/>
          </p:cNvSpPr>
          <p:nvPr/>
        </p:nvSpPr>
        <p:spPr bwMode="auto">
          <a:xfrm>
            <a:off x="1360215" y="1182415"/>
            <a:ext cx="8997793" cy="769441"/>
          </a:xfrm>
          <a:prstGeom prst="rect">
            <a:avLst/>
          </a:prstGeom>
          <a:noFill/>
          <a:ln>
            <a:noFill/>
          </a:ln>
          <a:effectLst>
            <a:outerShdw blurRad="88900" dist="50800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altLang="ko-KR" sz="5000" b="1" dirty="0" smtClean="0">
                <a:solidFill>
                  <a:srgbClr val="FFFFFF"/>
                </a:solidFill>
                <a:latin typeface="Impact"/>
                <a:ea typeface="Impact"/>
                <a:cs typeface="Impact"/>
                <a:sym typeface="나눔고딕 Bold" charset="-127"/>
              </a:rPr>
              <a:t>Moses called Joshua to lead Israel</a:t>
            </a:r>
            <a:endParaRPr lang="ko-KR" altLang="en-US" sz="5000" b="1" dirty="0">
              <a:solidFill>
                <a:srgbClr val="FFFFFF"/>
              </a:solidFill>
              <a:latin typeface="Impact"/>
              <a:ea typeface="Impact"/>
              <a:cs typeface="Impact"/>
              <a:sym typeface="나눔고딕 Bold" charset="-127"/>
            </a:endParaRPr>
          </a:p>
        </p:txBody>
      </p:sp>
      <p:pic>
        <p:nvPicPr>
          <p:cNvPr id="2" name="Picture 1" descr="Unknown-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751" y="2465512"/>
            <a:ext cx="10544597" cy="6840760"/>
          </a:xfrm>
          <a:prstGeom prst="rect">
            <a:avLst/>
          </a:prstGeom>
        </p:spPr>
      </p:pic>
      <p:sp>
        <p:nvSpPr>
          <p:cNvPr id="12290" name="Rectangle 2"/>
          <p:cNvSpPr>
            <a:spLocks/>
          </p:cNvSpPr>
          <p:nvPr/>
        </p:nvSpPr>
        <p:spPr bwMode="auto">
          <a:xfrm>
            <a:off x="958752" y="9296394"/>
            <a:ext cx="14833648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altLang="ko-KR" sz="4300" dirty="0">
                <a:latin typeface="Impact"/>
                <a:ea typeface="Impact"/>
                <a:cs typeface="Impact"/>
                <a:sym typeface="나눔명조 Bold" charset="-127"/>
              </a:rPr>
              <a:t>'</a:t>
            </a:r>
            <a:r>
              <a:rPr lang="ko-KR" altLang="en-US" sz="4300" dirty="0">
                <a:latin typeface="Impact"/>
                <a:ea typeface="Impact"/>
                <a:cs typeface="Impact"/>
                <a:sym typeface="나눔명조 Bold" charset="-127"/>
              </a:rPr>
              <a:t>No man shall be able to stand before you all the days of your life; </a:t>
            </a:r>
            <a:r>
              <a:rPr lang="ko-KR" altLang="en-US" sz="4300" dirty="0" smtClean="0">
                <a:latin typeface="Impact"/>
                <a:ea typeface="Impact"/>
                <a:cs typeface="Impact"/>
                <a:sym typeface="나눔명조 Bold" charset="-127"/>
              </a:rPr>
              <a:t>as </a:t>
            </a:r>
            <a:r>
              <a:rPr lang="ko-KR" altLang="en-US" sz="4300" dirty="0">
                <a:latin typeface="Impact"/>
                <a:ea typeface="Impact"/>
                <a:cs typeface="Impact"/>
                <a:sym typeface="나눔명조 Bold" charset="-127"/>
              </a:rPr>
              <a:t>I was with Moses, so I will be with you; </a:t>
            </a:r>
            <a:r>
              <a:rPr lang="ko-KR" altLang="en-US" sz="4300" dirty="0" smtClean="0">
                <a:latin typeface="Impact"/>
                <a:ea typeface="Impact"/>
                <a:cs typeface="Impact"/>
                <a:sym typeface="나눔명조 Bold" charset="-127"/>
              </a:rPr>
              <a:t>I </a:t>
            </a:r>
            <a:r>
              <a:rPr lang="ko-KR" altLang="en-US" sz="4300" dirty="0">
                <a:latin typeface="Impact"/>
                <a:ea typeface="Impact"/>
                <a:cs typeface="Impact"/>
                <a:sym typeface="나눔명조 Bold" charset="-127"/>
              </a:rPr>
              <a:t>will not fail you or forsake you. ... </a:t>
            </a:r>
            <a:r>
              <a:rPr lang="ko-KR" altLang="en-US" sz="4300" dirty="0" smtClean="0">
                <a:latin typeface="Impact"/>
                <a:ea typeface="Impact"/>
                <a:cs typeface="Impact"/>
                <a:sym typeface="나눔명조 Bold" charset="-127"/>
              </a:rPr>
              <a:t>Only </a:t>
            </a:r>
            <a:r>
              <a:rPr lang="ko-KR" altLang="en-US" sz="4300" dirty="0">
                <a:latin typeface="Impact"/>
                <a:ea typeface="Impact"/>
                <a:cs typeface="Impact"/>
                <a:sym typeface="나눔명조 Bold" charset="-127"/>
              </a:rPr>
              <a:t>be strong and very courageous, being careful </a:t>
            </a:r>
            <a:r>
              <a:rPr lang="ko-KR" altLang="en-US" sz="4300" dirty="0" smtClean="0">
                <a:latin typeface="Impact"/>
                <a:ea typeface="Impact"/>
                <a:cs typeface="Impact"/>
                <a:sym typeface="나눔명조 Bold" charset="-127"/>
              </a:rPr>
              <a:t>to </a:t>
            </a:r>
            <a:r>
              <a:rPr lang="ko-KR" altLang="en-US" sz="4300" dirty="0">
                <a:latin typeface="Impact"/>
                <a:ea typeface="Impact"/>
                <a:cs typeface="Impact"/>
                <a:sym typeface="나눔명조 Bold" charset="-127"/>
              </a:rPr>
              <a:t>do according to all the law which Moses my servant commanded you; </a:t>
            </a:r>
            <a:r>
              <a:rPr lang="ko-KR" altLang="en-US" sz="4300" dirty="0" smtClean="0">
                <a:latin typeface="Impact"/>
                <a:ea typeface="Impact"/>
                <a:cs typeface="Impact"/>
                <a:sym typeface="나눔명조 Bold" charset="-127"/>
              </a:rPr>
              <a:t>turn </a:t>
            </a:r>
            <a:r>
              <a:rPr lang="ko-KR" altLang="en-US" sz="4300" dirty="0">
                <a:latin typeface="Impact"/>
                <a:ea typeface="Impact"/>
                <a:cs typeface="Impact"/>
                <a:sym typeface="나눔명조 Bold" charset="-127"/>
              </a:rPr>
              <a:t>not from it to the right hand or to the left, </a:t>
            </a:r>
            <a:endParaRPr lang="en-US" altLang="ko-KR" sz="4300" dirty="0" smtClean="0">
              <a:latin typeface="Impact"/>
              <a:ea typeface="Impact"/>
              <a:cs typeface="Impact"/>
              <a:sym typeface="나눔명조 Bold" charset="-127"/>
            </a:endParaRPr>
          </a:p>
          <a:p>
            <a:r>
              <a:rPr lang="ko-KR" altLang="en-US" sz="4300" dirty="0" smtClean="0">
                <a:latin typeface="Impact"/>
                <a:ea typeface="Impact"/>
                <a:cs typeface="Impact"/>
                <a:sym typeface="나눔명조 Bold" charset="-127"/>
              </a:rPr>
              <a:t>that </a:t>
            </a:r>
            <a:r>
              <a:rPr lang="ko-KR" altLang="en-US" sz="4300" dirty="0">
                <a:latin typeface="Impact"/>
                <a:ea typeface="Impact"/>
                <a:cs typeface="Impact"/>
                <a:sym typeface="나눔명조 Bold" charset="-127"/>
              </a:rPr>
              <a:t>you may have good success wherever you go.' </a:t>
            </a:r>
            <a:r>
              <a:rPr lang="en-US" altLang="ko-KR" sz="4300" dirty="0" smtClean="0">
                <a:latin typeface="Impact"/>
                <a:ea typeface="Impact"/>
                <a:cs typeface="Impact"/>
                <a:sym typeface="나눔명조 Bold" charset="-127"/>
              </a:rPr>
              <a:t>Josh 1:5-7</a:t>
            </a:r>
            <a:endParaRPr lang="en-US" altLang="en-US" sz="4300" dirty="0">
              <a:latin typeface="Impact"/>
              <a:ea typeface="Impact"/>
              <a:cs typeface="Impact"/>
              <a:sym typeface="나눔명조 Bold" charset="-127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" t="766" r="1576" b="1532"/>
          <a:stretch>
            <a:fillRect/>
          </a:stretch>
        </p:blipFill>
        <p:spPr bwMode="auto">
          <a:xfrm>
            <a:off x="1244600" y="1193800"/>
            <a:ext cx="8269288" cy="996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3"/>
          <p:cNvSpPr>
            <a:spLocks/>
          </p:cNvSpPr>
          <p:nvPr/>
        </p:nvSpPr>
        <p:spPr bwMode="auto">
          <a:xfrm>
            <a:off x="9815736" y="2364467"/>
            <a:ext cx="5328592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altLang="ko-KR" sz="4400" dirty="0" smtClean="0">
                <a:latin typeface="Impact"/>
                <a:ea typeface="Impact"/>
                <a:cs typeface="Impact"/>
                <a:sym typeface="나눔고딕 ExtraBold" charset="-127"/>
              </a:rPr>
              <a:t>Joshua sent two spies into Jericho</a:t>
            </a:r>
            <a:endParaRPr lang="en-US" altLang="en-US" sz="4400" dirty="0">
              <a:latin typeface="Impact"/>
              <a:ea typeface="Impact"/>
              <a:cs typeface="Impact"/>
              <a:sym typeface="나눔고딕 ExtraBold" charset="-127"/>
            </a:endParaRPr>
          </a:p>
        </p:txBody>
      </p:sp>
      <p:sp>
        <p:nvSpPr>
          <p:cNvPr id="13316" name="Rectangle 4"/>
          <p:cNvSpPr>
            <a:spLocks/>
          </p:cNvSpPr>
          <p:nvPr/>
        </p:nvSpPr>
        <p:spPr bwMode="auto">
          <a:xfrm>
            <a:off x="9747599" y="4502638"/>
            <a:ext cx="5684761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altLang="ko-KR" sz="4400" dirty="0" smtClean="0">
                <a:latin typeface="Impact"/>
                <a:ea typeface="Impact"/>
                <a:cs typeface="Impact"/>
                <a:sym typeface="나눔고딕 Bold" charset="-127"/>
              </a:rPr>
              <a:t>The prostitute </a:t>
            </a:r>
            <a:r>
              <a:rPr lang="ko-KR" altLang="en-US" sz="4400" dirty="0" smtClean="0">
                <a:latin typeface="Impact"/>
                <a:ea typeface="Impact"/>
                <a:cs typeface="Impact"/>
                <a:sym typeface="나눔고딕 Bold" charset="-127"/>
              </a:rPr>
              <a:t>Rahab</a:t>
            </a:r>
            <a:r>
              <a:rPr lang="en-US" altLang="ko-KR" sz="4400" dirty="0" smtClean="0">
                <a:latin typeface="Impact"/>
                <a:ea typeface="Impact"/>
                <a:cs typeface="Impact"/>
                <a:sym typeface="나눔고딕 Bold" charset="-127"/>
              </a:rPr>
              <a:t> helped them escape. </a:t>
            </a:r>
            <a:endParaRPr lang="ko-KR" altLang="en-US" sz="4400" dirty="0">
              <a:latin typeface="Impact"/>
              <a:ea typeface="Impact"/>
              <a:cs typeface="Impact"/>
              <a:sym typeface="나눔고딕 Bold" charset="-127"/>
            </a:endParaRPr>
          </a:p>
        </p:txBody>
      </p:sp>
      <p:sp>
        <p:nvSpPr>
          <p:cNvPr id="6" name="Rectangle 4"/>
          <p:cNvSpPr>
            <a:spLocks/>
          </p:cNvSpPr>
          <p:nvPr/>
        </p:nvSpPr>
        <p:spPr bwMode="auto">
          <a:xfrm>
            <a:off x="9743728" y="8427075"/>
            <a:ext cx="5472608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altLang="ko-KR" sz="4400" dirty="0" smtClean="0">
                <a:latin typeface="Impact"/>
                <a:ea typeface="Impact"/>
                <a:cs typeface="Impact"/>
                <a:sym typeface="나눔고딕 Bold" charset="-127"/>
              </a:rPr>
              <a:t>The spies reported faithfully—we can get victory.</a:t>
            </a:r>
            <a:endParaRPr lang="ko-KR" altLang="en-US" sz="4400" dirty="0">
              <a:latin typeface="Impact"/>
              <a:ea typeface="Impact"/>
              <a:cs typeface="Impact"/>
              <a:sym typeface="나눔고딕 Bold" charset="-127"/>
            </a:endParaRPr>
          </a:p>
        </p:txBody>
      </p:sp>
      <p:sp>
        <p:nvSpPr>
          <p:cNvPr id="7" name="Rectangle 4"/>
          <p:cNvSpPr>
            <a:spLocks/>
          </p:cNvSpPr>
          <p:nvPr/>
        </p:nvSpPr>
        <p:spPr bwMode="auto">
          <a:xfrm>
            <a:off x="9743728" y="6497960"/>
            <a:ext cx="5472608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altLang="ko-KR" sz="4400" dirty="0" smtClean="0">
                <a:latin typeface="Impact"/>
                <a:ea typeface="Impact"/>
                <a:cs typeface="Impact"/>
                <a:sym typeface="나눔고딕 Bold" charset="-127"/>
              </a:rPr>
              <a:t>She is an ancestor of King David and Jesus. </a:t>
            </a:r>
            <a:endParaRPr lang="ko-KR" altLang="en-US" sz="4400" dirty="0">
              <a:latin typeface="Impact"/>
              <a:ea typeface="Impact"/>
              <a:cs typeface="Impact"/>
              <a:sym typeface="나눔고딕 Bold" charset="-127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/>
          </p:cNvSpPr>
          <p:nvPr/>
        </p:nvSpPr>
        <p:spPr bwMode="auto">
          <a:xfrm>
            <a:off x="9887744" y="1817440"/>
            <a:ext cx="5328592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altLang="ko-KR" sz="4400" dirty="0" smtClean="0">
                <a:solidFill>
                  <a:srgbClr val="000000"/>
                </a:solidFill>
                <a:latin typeface="Impact"/>
                <a:ea typeface="Impact"/>
                <a:cs typeface="Impact"/>
                <a:sym typeface="나눔고딕 ExtraBold" charset="-127"/>
              </a:rPr>
              <a:t>A 3-day journey to the Jordan River</a:t>
            </a:r>
            <a:endParaRPr lang="en-US" altLang="en-US" sz="4400" dirty="0">
              <a:solidFill>
                <a:srgbClr val="000000"/>
              </a:solidFill>
              <a:latin typeface="Impact"/>
              <a:ea typeface="Impact"/>
              <a:cs typeface="Impact"/>
              <a:sym typeface="나눔고딕 ExtraBold" charset="-127"/>
            </a:endParaRPr>
          </a:p>
        </p:txBody>
      </p:sp>
      <p:sp>
        <p:nvSpPr>
          <p:cNvPr id="13316" name="Rectangle 4"/>
          <p:cNvSpPr>
            <a:spLocks/>
          </p:cNvSpPr>
          <p:nvPr/>
        </p:nvSpPr>
        <p:spPr bwMode="auto">
          <a:xfrm>
            <a:off x="9819607" y="3955611"/>
            <a:ext cx="5684761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altLang="ko-KR" sz="4400" dirty="0" smtClean="0">
                <a:latin typeface="Impact"/>
                <a:ea typeface="Impact"/>
                <a:cs typeface="Impact"/>
                <a:sym typeface="나눔고딕 Bold" charset="-127"/>
              </a:rPr>
              <a:t>They followed the Ark across the Jordan</a:t>
            </a:r>
            <a:endParaRPr lang="ko-KR" altLang="en-US" sz="4400" dirty="0">
              <a:latin typeface="Impact"/>
              <a:ea typeface="Impact"/>
              <a:cs typeface="Impact"/>
              <a:sym typeface="나눔고딕 Bold" charset="-127"/>
            </a:endParaRPr>
          </a:p>
        </p:txBody>
      </p:sp>
      <p:sp>
        <p:nvSpPr>
          <p:cNvPr id="6" name="Rectangle 4"/>
          <p:cNvSpPr>
            <a:spLocks/>
          </p:cNvSpPr>
          <p:nvPr/>
        </p:nvSpPr>
        <p:spPr bwMode="auto">
          <a:xfrm>
            <a:off x="9815736" y="8413140"/>
            <a:ext cx="5472608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altLang="ko-KR" sz="4400" dirty="0" smtClean="0">
                <a:latin typeface="Impact"/>
                <a:ea typeface="Impact"/>
                <a:cs typeface="Impact"/>
                <a:sym typeface="나눔고딕 Bold" charset="-127"/>
              </a:rPr>
              <a:t>Forgiven saints will enter Canaan</a:t>
            </a:r>
            <a:endParaRPr lang="ko-KR" altLang="en-US" sz="4400" dirty="0">
              <a:latin typeface="Impact"/>
              <a:ea typeface="Impact"/>
              <a:cs typeface="Impact"/>
              <a:sym typeface="나눔고딕 Bold" charset="-127"/>
            </a:endParaRPr>
          </a:p>
        </p:txBody>
      </p:sp>
      <p:sp>
        <p:nvSpPr>
          <p:cNvPr id="7" name="Rectangle 4"/>
          <p:cNvSpPr>
            <a:spLocks/>
          </p:cNvSpPr>
          <p:nvPr/>
        </p:nvSpPr>
        <p:spPr bwMode="auto">
          <a:xfrm>
            <a:off x="9815736" y="5806917"/>
            <a:ext cx="5472608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altLang="ko-KR" sz="4400" dirty="0" smtClean="0">
                <a:latin typeface="Impact"/>
                <a:ea typeface="Impact"/>
                <a:cs typeface="Impact"/>
                <a:sym typeface="나눔고딕 Bold" charset="-127"/>
              </a:rPr>
              <a:t>Separation of good and evil before the Son and Holy Spirit</a:t>
            </a:r>
            <a:endParaRPr lang="ko-KR" altLang="en-US" sz="4400" dirty="0">
              <a:latin typeface="Impact"/>
              <a:ea typeface="Impact"/>
              <a:cs typeface="Impact"/>
              <a:sym typeface="나눔고딕 Bold" charset="-127"/>
            </a:endParaRPr>
          </a:p>
        </p:txBody>
      </p:sp>
      <p:pic>
        <p:nvPicPr>
          <p:cNvPr id="2" name="Picture 1" descr="Unknown-2.jpe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745" y="2134509"/>
            <a:ext cx="8403260" cy="640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958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/>
      <p:bldP spid="6" grpId="0"/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제목 및 부제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00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제목 및 부제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ko-KR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ko-KR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제목 및 부제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434</TotalTime>
  <Pages>0</Pages>
  <Words>517</Words>
  <Characters>0</Characters>
  <Application>Microsoft Office PowerPoint</Application>
  <PresentationFormat>Custom</PresentationFormat>
  <Lines>0</Lines>
  <Paragraphs>67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제목 및 부제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KUNDUK KOH</dc:creator>
  <cp:lastModifiedBy>.</cp:lastModifiedBy>
  <cp:revision>60</cp:revision>
  <dcterms:modified xsi:type="dcterms:W3CDTF">2020-04-27T13:30:36Z</dcterms:modified>
</cp:coreProperties>
</file>